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307" r:id="rId2"/>
    <p:sldId id="313" r:id="rId3"/>
    <p:sldId id="304" r:id="rId4"/>
    <p:sldId id="306" r:id="rId5"/>
    <p:sldId id="308" r:id="rId6"/>
    <p:sldId id="309" r:id="rId7"/>
    <p:sldId id="310" r:id="rId8"/>
    <p:sldId id="311" r:id="rId9"/>
    <p:sldId id="312" r:id="rId10"/>
    <p:sldId id="314" r:id="rId11"/>
    <p:sldId id="297" r:id="rId12"/>
    <p:sldId id="315" r:id="rId13"/>
    <p:sldId id="334" r:id="rId14"/>
    <p:sldId id="335" r:id="rId15"/>
    <p:sldId id="337" r:id="rId16"/>
    <p:sldId id="338" r:id="rId17"/>
    <p:sldId id="340" r:id="rId18"/>
    <p:sldId id="339" r:id="rId19"/>
    <p:sldId id="341" r:id="rId20"/>
    <p:sldId id="333" r:id="rId21"/>
    <p:sldId id="331" r:id="rId22"/>
    <p:sldId id="342" r:id="rId23"/>
    <p:sldId id="317" r:id="rId24"/>
    <p:sldId id="318" r:id="rId25"/>
    <p:sldId id="319" r:id="rId26"/>
    <p:sldId id="320" r:id="rId27"/>
    <p:sldId id="330" r:id="rId28"/>
    <p:sldId id="322" r:id="rId29"/>
    <p:sldId id="327" r:id="rId30"/>
    <p:sldId id="336" r:id="rId31"/>
    <p:sldId id="328" r:id="rId32"/>
    <p:sldId id="329" r:id="rId33"/>
    <p:sldId id="323" r:id="rId34"/>
    <p:sldId id="325" r:id="rId35"/>
    <p:sldId id="324" r:id="rId36"/>
    <p:sldId id="326" r:id="rId37"/>
    <p:sldId id="305" r:id="rId38"/>
  </p:sldIdLst>
  <p:sldSz cx="9144000" cy="5143500" type="screen16x9"/>
  <p:notesSz cx="6858000" cy="9144000"/>
  <p:defaultTextStyle>
    <a:defPPr>
      <a:defRPr lang="en-US"/>
    </a:defPPr>
    <a:lvl1pPr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1188">
          <p15:clr>
            <a:srgbClr val="A4A3A4"/>
          </p15:clr>
        </p15:guide>
        <p15:guide id="3" orient="horz" pos="972">
          <p15:clr>
            <a:srgbClr val="A4A3A4"/>
          </p15:clr>
        </p15:guide>
        <p15:guide id="4" orient="horz" pos="756">
          <p15:clr>
            <a:srgbClr val="A4A3A4"/>
          </p15:clr>
        </p15:guide>
        <p15:guide id="5" orient="horz" pos="1080">
          <p15:clr>
            <a:srgbClr val="A4A3A4"/>
          </p15:clr>
        </p15:guide>
        <p15:guide id="6" orient="horz" pos="1404">
          <p15:clr>
            <a:srgbClr val="A4A3A4"/>
          </p15:clr>
        </p15:guide>
        <p15:guide id="7" orient="horz" pos="1296">
          <p15:clr>
            <a:srgbClr val="A4A3A4"/>
          </p15:clr>
        </p15:guide>
        <p15:guide id="8" orient="horz" pos="864">
          <p15:clr>
            <a:srgbClr val="A4A3A4"/>
          </p15:clr>
        </p15:guide>
        <p15:guide id="9" pos="2880">
          <p15:clr>
            <a:srgbClr val="A4A3A4"/>
          </p15:clr>
        </p15:guide>
        <p15:guide id="10" pos="1728">
          <p15:clr>
            <a:srgbClr val="A4A3A4"/>
          </p15:clr>
        </p15:guide>
        <p15:guide id="11" pos="721">
          <p15:clr>
            <a:srgbClr val="A4A3A4"/>
          </p15:clr>
        </p15:guide>
        <p15:guide id="12" pos="1144">
          <p15:clr>
            <a:srgbClr val="A4A3A4"/>
          </p15:clr>
        </p15:guide>
        <p15:guide id="13" pos="3455">
          <p15:clr>
            <a:srgbClr val="A4A3A4"/>
          </p15:clr>
        </p15:guide>
        <p15:guide id="14" pos="5184">
          <p15:clr>
            <a:srgbClr val="A4A3A4"/>
          </p15:clr>
        </p15:guide>
        <p15:guide id="15" pos="2305">
          <p15:clr>
            <a:srgbClr val="A4A3A4"/>
          </p15:clr>
        </p15:guide>
        <p15:guide id="16" pos="40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23C"/>
    <a:srgbClr val="0680FF"/>
    <a:srgbClr val="0C2344"/>
    <a:srgbClr val="001835"/>
    <a:srgbClr val="121A2C"/>
    <a:srgbClr val="0E1523"/>
    <a:srgbClr val="0B1934"/>
    <a:srgbClr val="253F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p:cViewPr varScale="1">
        <p:scale>
          <a:sx n="90" d="100"/>
          <a:sy n="90" d="100"/>
        </p:scale>
        <p:origin x="816" y="84"/>
      </p:cViewPr>
      <p:guideLst>
        <p:guide orient="horz" pos="1620"/>
        <p:guide orient="horz" pos="1188"/>
        <p:guide orient="horz" pos="972"/>
        <p:guide orient="horz" pos="756"/>
        <p:guide orient="horz" pos="1080"/>
        <p:guide orient="horz" pos="1404"/>
        <p:guide orient="horz" pos="1296"/>
        <p:guide orient="horz" pos="864"/>
        <p:guide pos="2880"/>
        <p:guide pos="1728"/>
        <p:guide pos="721"/>
        <p:guide pos="1144"/>
        <p:guide pos="3455"/>
        <p:guide pos="5184"/>
        <p:guide pos="2305"/>
        <p:guide pos="40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Objects="1">
      <p:cViewPr varScale="1">
        <p:scale>
          <a:sx n="100" d="100"/>
          <a:sy n="100" d="100"/>
        </p:scale>
        <p:origin x="-4288"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D6B136-1428-45FB-9958-7B18FC50136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s-ES"/>
        </a:p>
      </dgm:t>
    </dgm:pt>
    <dgm:pt modelId="{F8592AF6-FD89-4B35-8B46-52FB458D12A7}">
      <dgm:prSet phldrT="[Texto]"/>
      <dgm:spPr/>
      <dgm:t>
        <a:bodyPr/>
        <a:lstStyle/>
        <a:p>
          <a:r>
            <a:rPr lang="en-CA" noProof="0" dirty="0"/>
            <a:t>Mini-MIAS database of mammograms</a:t>
          </a:r>
        </a:p>
      </dgm:t>
    </dgm:pt>
    <dgm:pt modelId="{66FD4F2C-1DF0-4BF4-A1C1-5B93B6F0E22B}" type="parTrans" cxnId="{99B452DC-2647-4FCA-BCE9-95CA5615F8BB}">
      <dgm:prSet/>
      <dgm:spPr/>
      <dgm:t>
        <a:bodyPr/>
        <a:lstStyle/>
        <a:p>
          <a:endParaRPr lang="en-CA" noProof="0" dirty="0"/>
        </a:p>
      </dgm:t>
    </dgm:pt>
    <dgm:pt modelId="{00A12CD3-5865-4BC2-98DB-79C341CA4C89}" type="sibTrans" cxnId="{99B452DC-2647-4FCA-BCE9-95CA5615F8BB}">
      <dgm:prSet/>
      <dgm:spPr/>
      <dgm:t>
        <a:bodyPr/>
        <a:lstStyle/>
        <a:p>
          <a:endParaRPr lang="en-CA" noProof="0" dirty="0"/>
        </a:p>
      </dgm:t>
    </dgm:pt>
    <dgm:pt modelId="{AB905A3C-19C2-4DD4-AC26-9AAA80358AB1}">
      <dgm:prSet phldrT="[Texto]"/>
      <dgm:spPr/>
      <dgm:t>
        <a:bodyPr/>
        <a:lstStyle/>
        <a:p>
          <a:r>
            <a:rPr lang="en-CA" noProof="0" dirty="0"/>
            <a:t>Regular quality</a:t>
          </a:r>
        </a:p>
      </dgm:t>
    </dgm:pt>
    <dgm:pt modelId="{30F526B5-8C53-4064-872E-1C50E492CD58}" type="parTrans" cxnId="{A93C55F3-E9BD-4BED-BAE8-99DEE33EB6BA}">
      <dgm:prSet/>
      <dgm:spPr/>
      <dgm:t>
        <a:bodyPr/>
        <a:lstStyle/>
        <a:p>
          <a:endParaRPr lang="en-CA" noProof="0" dirty="0"/>
        </a:p>
      </dgm:t>
    </dgm:pt>
    <dgm:pt modelId="{20F1D1F6-B1C9-435C-B883-EBBE78D0E196}" type="sibTrans" cxnId="{A93C55F3-E9BD-4BED-BAE8-99DEE33EB6BA}">
      <dgm:prSet/>
      <dgm:spPr/>
      <dgm:t>
        <a:bodyPr/>
        <a:lstStyle/>
        <a:p>
          <a:endParaRPr lang="en-CA" noProof="0" dirty="0"/>
        </a:p>
      </dgm:t>
    </dgm:pt>
    <dgm:pt modelId="{8F8FAD59-C58D-4EC9-BB84-B71C01393DAB}">
      <dgm:prSet phldrT="[Texto]"/>
      <dgm:spPr/>
      <dgm:t>
        <a:bodyPr/>
        <a:lstStyle/>
        <a:p>
          <a:r>
            <a:rPr lang="es-CO" noProof="0" dirty="0" err="1"/>
            <a:t>Reduced</a:t>
          </a:r>
          <a:r>
            <a:rPr lang="es-CO" noProof="0" dirty="0"/>
            <a:t> </a:t>
          </a:r>
          <a:r>
            <a:rPr lang="es-CO" noProof="0" dirty="0" err="1"/>
            <a:t>Quality</a:t>
          </a:r>
          <a:r>
            <a:rPr lang="es-CO" noProof="0" dirty="0"/>
            <a:t> and </a:t>
          </a:r>
          <a:r>
            <a:rPr lang="es-CO" noProof="0" dirty="0" err="1"/>
            <a:t>size</a:t>
          </a:r>
          <a:r>
            <a:rPr lang="es-CO" noProof="0" dirty="0"/>
            <a:t> of </a:t>
          </a:r>
          <a:r>
            <a:rPr lang="es-CO" noProof="0" dirty="0" err="1"/>
            <a:t>Images</a:t>
          </a:r>
          <a:endParaRPr lang="en-CA" noProof="0" dirty="0"/>
        </a:p>
      </dgm:t>
    </dgm:pt>
    <dgm:pt modelId="{9B47EF5D-9187-49E3-A085-0AFAB66FB6CB}" type="parTrans" cxnId="{230DC0C6-CA1F-4428-8470-6AA7D5182BFF}">
      <dgm:prSet/>
      <dgm:spPr/>
      <dgm:t>
        <a:bodyPr/>
        <a:lstStyle/>
        <a:p>
          <a:endParaRPr lang="en-CA" noProof="0" dirty="0"/>
        </a:p>
      </dgm:t>
    </dgm:pt>
    <dgm:pt modelId="{AEBA45E4-3B6A-4B45-BD7D-4EA158AE2448}" type="sibTrans" cxnId="{230DC0C6-CA1F-4428-8470-6AA7D5182BFF}">
      <dgm:prSet/>
      <dgm:spPr/>
      <dgm:t>
        <a:bodyPr/>
        <a:lstStyle/>
        <a:p>
          <a:endParaRPr lang="en-CA" noProof="0" dirty="0"/>
        </a:p>
      </dgm:t>
    </dgm:pt>
    <dgm:pt modelId="{556617CF-AD77-4E8F-A10F-CDEBCAA4ACFC}">
      <dgm:prSet phldrT="[Texto]"/>
      <dgm:spPr/>
      <dgm:t>
        <a:bodyPr/>
        <a:lstStyle/>
        <a:p>
          <a:r>
            <a:rPr lang="en-CA" noProof="0" dirty="0"/>
            <a:t>University of South Florida Digital Mammography</a:t>
          </a:r>
        </a:p>
      </dgm:t>
    </dgm:pt>
    <dgm:pt modelId="{342C1C1E-4FC7-40FA-B947-74E2D46B155D}" type="parTrans" cxnId="{830D6A8A-76D5-4C1C-B30D-56B9BA7FCDC9}">
      <dgm:prSet/>
      <dgm:spPr/>
      <dgm:t>
        <a:bodyPr/>
        <a:lstStyle/>
        <a:p>
          <a:endParaRPr lang="en-CA" noProof="0" dirty="0"/>
        </a:p>
      </dgm:t>
    </dgm:pt>
    <dgm:pt modelId="{7461D3AC-FDA0-4209-BDA8-5377E5C7F11E}" type="sibTrans" cxnId="{830D6A8A-76D5-4C1C-B30D-56B9BA7FCDC9}">
      <dgm:prSet/>
      <dgm:spPr/>
      <dgm:t>
        <a:bodyPr/>
        <a:lstStyle/>
        <a:p>
          <a:endParaRPr lang="en-CA" noProof="0" dirty="0"/>
        </a:p>
      </dgm:t>
    </dgm:pt>
    <dgm:pt modelId="{81CC2E2B-3D3B-49E3-BB25-7F0FF843BCA0}">
      <dgm:prSet phldrT="[Texto]"/>
      <dgm:spPr/>
      <dgm:t>
        <a:bodyPr/>
        <a:lstStyle/>
        <a:p>
          <a:r>
            <a:rPr lang="en-CA" noProof="0" dirty="0"/>
            <a:t>Better quality</a:t>
          </a:r>
        </a:p>
      </dgm:t>
    </dgm:pt>
    <dgm:pt modelId="{4EC31510-9DB4-454B-B58F-3067F211C895}" type="parTrans" cxnId="{D625B773-93D7-4764-99A3-F96E355B99D3}">
      <dgm:prSet/>
      <dgm:spPr/>
      <dgm:t>
        <a:bodyPr/>
        <a:lstStyle/>
        <a:p>
          <a:endParaRPr lang="en-CA" noProof="0" dirty="0"/>
        </a:p>
      </dgm:t>
    </dgm:pt>
    <dgm:pt modelId="{71182B6D-8674-4290-B587-48E938132759}" type="sibTrans" cxnId="{D625B773-93D7-4764-99A3-F96E355B99D3}">
      <dgm:prSet/>
      <dgm:spPr/>
      <dgm:t>
        <a:bodyPr/>
        <a:lstStyle/>
        <a:p>
          <a:endParaRPr lang="en-CA" noProof="0" dirty="0"/>
        </a:p>
      </dgm:t>
    </dgm:pt>
    <dgm:pt modelId="{D07E03B6-5019-48EF-B091-1F4D3C1F4F66}">
      <dgm:prSet phldrT="[Texto]"/>
      <dgm:spPr/>
      <dgm:t>
        <a:bodyPr/>
        <a:lstStyle/>
        <a:p>
          <a:r>
            <a:rPr lang="en-CA" noProof="0" dirty="0"/>
            <a:t>Image classification by radiology assessment</a:t>
          </a:r>
        </a:p>
      </dgm:t>
    </dgm:pt>
    <dgm:pt modelId="{F837B5CC-947B-4926-80B3-46F1ED73759C}" type="parTrans" cxnId="{85988DEF-C5AE-40D8-8B6F-DD8E6C317B0D}">
      <dgm:prSet/>
      <dgm:spPr/>
      <dgm:t>
        <a:bodyPr/>
        <a:lstStyle/>
        <a:p>
          <a:endParaRPr lang="en-CA" noProof="0" dirty="0"/>
        </a:p>
      </dgm:t>
    </dgm:pt>
    <dgm:pt modelId="{9FAAE9F0-6059-4624-837E-C1C17877DD42}" type="sibTrans" cxnId="{85988DEF-C5AE-40D8-8B6F-DD8E6C317B0D}">
      <dgm:prSet/>
      <dgm:spPr/>
      <dgm:t>
        <a:bodyPr/>
        <a:lstStyle/>
        <a:p>
          <a:endParaRPr lang="en-CA" noProof="0" dirty="0"/>
        </a:p>
      </dgm:t>
    </dgm:pt>
    <dgm:pt modelId="{A76500C9-6665-4B46-9968-FA4D67CC73D7}" type="pres">
      <dgm:prSet presAssocID="{C5D6B136-1428-45FB-9958-7B18FC50136A}" presName="diagram" presStyleCnt="0">
        <dgm:presLayoutVars>
          <dgm:chPref val="1"/>
          <dgm:dir/>
          <dgm:animOne val="branch"/>
          <dgm:animLvl val="lvl"/>
          <dgm:resizeHandles/>
        </dgm:presLayoutVars>
      </dgm:prSet>
      <dgm:spPr/>
    </dgm:pt>
    <dgm:pt modelId="{735D013A-825B-453E-AC29-363F8518E1A7}" type="pres">
      <dgm:prSet presAssocID="{F8592AF6-FD89-4B35-8B46-52FB458D12A7}" presName="root" presStyleCnt="0"/>
      <dgm:spPr/>
    </dgm:pt>
    <dgm:pt modelId="{D72DEA11-A41F-42A8-92F1-BFBFEB61E5F8}" type="pres">
      <dgm:prSet presAssocID="{F8592AF6-FD89-4B35-8B46-52FB458D12A7}" presName="rootComposite" presStyleCnt="0"/>
      <dgm:spPr/>
    </dgm:pt>
    <dgm:pt modelId="{6DAB8C71-5F30-493A-AD34-B4F6D49A4A4C}" type="pres">
      <dgm:prSet presAssocID="{F8592AF6-FD89-4B35-8B46-52FB458D12A7}" presName="rootText" presStyleLbl="node1" presStyleIdx="0" presStyleCnt="2" custLinFactNeighborX="-57481" custLinFactNeighborY="-177"/>
      <dgm:spPr/>
    </dgm:pt>
    <dgm:pt modelId="{F0C46CBA-8896-48F6-9C13-32DE511B37A7}" type="pres">
      <dgm:prSet presAssocID="{F8592AF6-FD89-4B35-8B46-52FB458D12A7}" presName="rootConnector" presStyleLbl="node1" presStyleIdx="0" presStyleCnt="2"/>
      <dgm:spPr/>
    </dgm:pt>
    <dgm:pt modelId="{1121A4C3-BBD5-48B9-96F1-0A2259DF169A}" type="pres">
      <dgm:prSet presAssocID="{F8592AF6-FD89-4B35-8B46-52FB458D12A7}" presName="childShape" presStyleCnt="0"/>
      <dgm:spPr/>
    </dgm:pt>
    <dgm:pt modelId="{D6C68400-FB06-44A5-9FE6-D3C7A007E48E}" type="pres">
      <dgm:prSet presAssocID="{30F526B5-8C53-4064-872E-1C50E492CD58}" presName="Name13" presStyleLbl="parChTrans1D2" presStyleIdx="0" presStyleCnt="4"/>
      <dgm:spPr/>
    </dgm:pt>
    <dgm:pt modelId="{05C94637-B9F3-447D-B004-0BD886816DF6}" type="pres">
      <dgm:prSet presAssocID="{AB905A3C-19C2-4DD4-AC26-9AAA80358AB1}" presName="childText" presStyleLbl="bgAcc1" presStyleIdx="0" presStyleCnt="4" custLinFactNeighborX="-60947" custLinFactNeighborY="-6471">
        <dgm:presLayoutVars>
          <dgm:bulletEnabled val="1"/>
        </dgm:presLayoutVars>
      </dgm:prSet>
      <dgm:spPr/>
    </dgm:pt>
    <dgm:pt modelId="{49D17E88-BACA-42D8-B30B-300F50553BE8}" type="pres">
      <dgm:prSet presAssocID="{9B47EF5D-9187-49E3-A085-0AFAB66FB6CB}" presName="Name13" presStyleLbl="parChTrans1D2" presStyleIdx="1" presStyleCnt="4"/>
      <dgm:spPr/>
    </dgm:pt>
    <dgm:pt modelId="{BBE63863-9B09-4010-9EEB-B8A4DF8E5CA1}" type="pres">
      <dgm:prSet presAssocID="{8F8FAD59-C58D-4EC9-BB84-B71C01393DAB}" presName="childText" presStyleLbl="bgAcc1" presStyleIdx="1" presStyleCnt="4" custLinFactNeighborX="-60947" custLinFactNeighborY="-13645">
        <dgm:presLayoutVars>
          <dgm:bulletEnabled val="1"/>
        </dgm:presLayoutVars>
      </dgm:prSet>
      <dgm:spPr/>
    </dgm:pt>
    <dgm:pt modelId="{FDFB0F9E-6239-4DFE-A516-FBF107FCF317}" type="pres">
      <dgm:prSet presAssocID="{556617CF-AD77-4E8F-A10F-CDEBCAA4ACFC}" presName="root" presStyleCnt="0"/>
      <dgm:spPr/>
    </dgm:pt>
    <dgm:pt modelId="{324F686B-53B1-4897-8402-F636C3A56918}" type="pres">
      <dgm:prSet presAssocID="{556617CF-AD77-4E8F-A10F-CDEBCAA4ACFC}" presName="rootComposite" presStyleCnt="0"/>
      <dgm:spPr/>
    </dgm:pt>
    <dgm:pt modelId="{B5B5BC42-5C98-48AA-BA8D-169315D49904}" type="pres">
      <dgm:prSet presAssocID="{556617CF-AD77-4E8F-A10F-CDEBCAA4ACFC}" presName="rootText" presStyleLbl="node1" presStyleIdx="1" presStyleCnt="2" custLinFactNeighborX="28058"/>
      <dgm:spPr/>
    </dgm:pt>
    <dgm:pt modelId="{B2645EBB-A4D0-4787-88F6-0226A62B0E7C}" type="pres">
      <dgm:prSet presAssocID="{556617CF-AD77-4E8F-A10F-CDEBCAA4ACFC}" presName="rootConnector" presStyleLbl="node1" presStyleIdx="1" presStyleCnt="2"/>
      <dgm:spPr/>
    </dgm:pt>
    <dgm:pt modelId="{4D6B5088-3FB3-4360-8AED-D9DDED39D239}" type="pres">
      <dgm:prSet presAssocID="{556617CF-AD77-4E8F-A10F-CDEBCAA4ACFC}" presName="childShape" presStyleCnt="0"/>
      <dgm:spPr/>
    </dgm:pt>
    <dgm:pt modelId="{3E95787E-84BE-4EDD-9CE7-B2A439E0917C}" type="pres">
      <dgm:prSet presAssocID="{4EC31510-9DB4-454B-B58F-3067F211C895}" presName="Name13" presStyleLbl="parChTrans1D2" presStyleIdx="2" presStyleCnt="4"/>
      <dgm:spPr/>
    </dgm:pt>
    <dgm:pt modelId="{C6CD8491-0F75-4634-B58A-BDEC3CBF824B}" type="pres">
      <dgm:prSet presAssocID="{81CC2E2B-3D3B-49E3-BB25-7F0FF843BCA0}" presName="childText" presStyleLbl="bgAcc1" presStyleIdx="2" presStyleCnt="4" custLinFactNeighborX="46290" custLinFactNeighborY="-3885">
        <dgm:presLayoutVars>
          <dgm:bulletEnabled val="1"/>
        </dgm:presLayoutVars>
      </dgm:prSet>
      <dgm:spPr/>
    </dgm:pt>
    <dgm:pt modelId="{1CF4F11D-B10A-4E96-9A64-37A8ECA782B9}" type="pres">
      <dgm:prSet presAssocID="{F837B5CC-947B-4926-80B3-46F1ED73759C}" presName="Name13" presStyleLbl="parChTrans1D2" presStyleIdx="3" presStyleCnt="4"/>
      <dgm:spPr/>
    </dgm:pt>
    <dgm:pt modelId="{9FFD94A8-C7DB-4593-9205-57031D38CDF9}" type="pres">
      <dgm:prSet presAssocID="{D07E03B6-5019-48EF-B091-1F4D3C1F4F66}" presName="childText" presStyleLbl="bgAcc1" presStyleIdx="3" presStyleCnt="4" custLinFactNeighborX="46290" custLinFactNeighborY="-6509">
        <dgm:presLayoutVars>
          <dgm:bulletEnabled val="1"/>
        </dgm:presLayoutVars>
      </dgm:prSet>
      <dgm:spPr/>
    </dgm:pt>
  </dgm:ptLst>
  <dgm:cxnLst>
    <dgm:cxn modelId="{830D6A8A-76D5-4C1C-B30D-56B9BA7FCDC9}" srcId="{C5D6B136-1428-45FB-9958-7B18FC50136A}" destId="{556617CF-AD77-4E8F-A10F-CDEBCAA4ACFC}" srcOrd="1" destOrd="0" parTransId="{342C1C1E-4FC7-40FA-B947-74E2D46B155D}" sibTransId="{7461D3AC-FDA0-4209-BDA8-5377E5C7F11E}"/>
    <dgm:cxn modelId="{110B39FE-279C-4EDA-9BA2-4D5F372399C1}" type="presOf" srcId="{30F526B5-8C53-4064-872E-1C50E492CD58}" destId="{D6C68400-FB06-44A5-9FE6-D3C7A007E48E}" srcOrd="0" destOrd="0" presId="urn:microsoft.com/office/officeart/2005/8/layout/hierarchy3"/>
    <dgm:cxn modelId="{0A1219EC-E6C7-4C68-B95E-1A88975556BE}" type="presOf" srcId="{556617CF-AD77-4E8F-A10F-CDEBCAA4ACFC}" destId="{B2645EBB-A4D0-4787-88F6-0226A62B0E7C}" srcOrd="1" destOrd="0" presId="urn:microsoft.com/office/officeart/2005/8/layout/hierarchy3"/>
    <dgm:cxn modelId="{836963EA-F074-4D26-98FE-87BBDAED735C}" type="presOf" srcId="{F8592AF6-FD89-4B35-8B46-52FB458D12A7}" destId="{F0C46CBA-8896-48F6-9C13-32DE511B37A7}" srcOrd="1" destOrd="0" presId="urn:microsoft.com/office/officeart/2005/8/layout/hierarchy3"/>
    <dgm:cxn modelId="{2D8A38BD-C6A2-4E91-BAA8-8CE72A38B042}" type="presOf" srcId="{F8592AF6-FD89-4B35-8B46-52FB458D12A7}" destId="{6DAB8C71-5F30-493A-AD34-B4F6D49A4A4C}" srcOrd="0" destOrd="0" presId="urn:microsoft.com/office/officeart/2005/8/layout/hierarchy3"/>
    <dgm:cxn modelId="{E1BCEFA3-AF20-4A3B-8F33-EB3D426B88AE}" type="presOf" srcId="{81CC2E2B-3D3B-49E3-BB25-7F0FF843BCA0}" destId="{C6CD8491-0F75-4634-B58A-BDEC3CBF824B}" srcOrd="0" destOrd="0" presId="urn:microsoft.com/office/officeart/2005/8/layout/hierarchy3"/>
    <dgm:cxn modelId="{306D7313-5CD7-42CA-8AA7-4657E2AE49D5}" type="presOf" srcId="{AB905A3C-19C2-4DD4-AC26-9AAA80358AB1}" destId="{05C94637-B9F3-447D-B004-0BD886816DF6}" srcOrd="0" destOrd="0" presId="urn:microsoft.com/office/officeart/2005/8/layout/hierarchy3"/>
    <dgm:cxn modelId="{20311676-13D5-4246-ABEA-D13DA514B455}" type="presOf" srcId="{C5D6B136-1428-45FB-9958-7B18FC50136A}" destId="{A76500C9-6665-4B46-9968-FA4D67CC73D7}" srcOrd="0" destOrd="0" presId="urn:microsoft.com/office/officeart/2005/8/layout/hierarchy3"/>
    <dgm:cxn modelId="{230DC0C6-CA1F-4428-8470-6AA7D5182BFF}" srcId="{F8592AF6-FD89-4B35-8B46-52FB458D12A7}" destId="{8F8FAD59-C58D-4EC9-BB84-B71C01393DAB}" srcOrd="1" destOrd="0" parTransId="{9B47EF5D-9187-49E3-A085-0AFAB66FB6CB}" sibTransId="{AEBA45E4-3B6A-4B45-BD7D-4EA158AE2448}"/>
    <dgm:cxn modelId="{85988DEF-C5AE-40D8-8B6F-DD8E6C317B0D}" srcId="{556617CF-AD77-4E8F-A10F-CDEBCAA4ACFC}" destId="{D07E03B6-5019-48EF-B091-1F4D3C1F4F66}" srcOrd="1" destOrd="0" parTransId="{F837B5CC-947B-4926-80B3-46F1ED73759C}" sibTransId="{9FAAE9F0-6059-4624-837E-C1C17877DD42}"/>
    <dgm:cxn modelId="{14FA78C2-887D-428A-8DB4-48FB02336148}" type="presOf" srcId="{556617CF-AD77-4E8F-A10F-CDEBCAA4ACFC}" destId="{B5B5BC42-5C98-48AA-BA8D-169315D49904}" srcOrd="0" destOrd="0" presId="urn:microsoft.com/office/officeart/2005/8/layout/hierarchy3"/>
    <dgm:cxn modelId="{99B452DC-2647-4FCA-BCE9-95CA5615F8BB}" srcId="{C5D6B136-1428-45FB-9958-7B18FC50136A}" destId="{F8592AF6-FD89-4B35-8B46-52FB458D12A7}" srcOrd="0" destOrd="0" parTransId="{66FD4F2C-1DF0-4BF4-A1C1-5B93B6F0E22B}" sibTransId="{00A12CD3-5865-4BC2-98DB-79C341CA4C89}"/>
    <dgm:cxn modelId="{3DCD8228-4577-4A5D-87F7-819ED08751C9}" type="presOf" srcId="{D07E03B6-5019-48EF-B091-1F4D3C1F4F66}" destId="{9FFD94A8-C7DB-4593-9205-57031D38CDF9}" srcOrd="0" destOrd="0" presId="urn:microsoft.com/office/officeart/2005/8/layout/hierarchy3"/>
    <dgm:cxn modelId="{55711A08-49C8-4462-A9A4-9C7D521E0131}" type="presOf" srcId="{4EC31510-9DB4-454B-B58F-3067F211C895}" destId="{3E95787E-84BE-4EDD-9CE7-B2A439E0917C}" srcOrd="0" destOrd="0" presId="urn:microsoft.com/office/officeart/2005/8/layout/hierarchy3"/>
    <dgm:cxn modelId="{D625B773-93D7-4764-99A3-F96E355B99D3}" srcId="{556617CF-AD77-4E8F-A10F-CDEBCAA4ACFC}" destId="{81CC2E2B-3D3B-49E3-BB25-7F0FF843BCA0}" srcOrd="0" destOrd="0" parTransId="{4EC31510-9DB4-454B-B58F-3067F211C895}" sibTransId="{71182B6D-8674-4290-B587-48E938132759}"/>
    <dgm:cxn modelId="{22D3C216-0281-40DE-B1CC-C601EE67A176}" type="presOf" srcId="{9B47EF5D-9187-49E3-A085-0AFAB66FB6CB}" destId="{49D17E88-BACA-42D8-B30B-300F50553BE8}" srcOrd="0" destOrd="0" presId="urn:microsoft.com/office/officeart/2005/8/layout/hierarchy3"/>
    <dgm:cxn modelId="{B8430E69-E9A6-45F1-9E6F-55D78584C9BA}" type="presOf" srcId="{8F8FAD59-C58D-4EC9-BB84-B71C01393DAB}" destId="{BBE63863-9B09-4010-9EEB-B8A4DF8E5CA1}" srcOrd="0" destOrd="0" presId="urn:microsoft.com/office/officeart/2005/8/layout/hierarchy3"/>
    <dgm:cxn modelId="{A93C55F3-E9BD-4BED-BAE8-99DEE33EB6BA}" srcId="{F8592AF6-FD89-4B35-8B46-52FB458D12A7}" destId="{AB905A3C-19C2-4DD4-AC26-9AAA80358AB1}" srcOrd="0" destOrd="0" parTransId="{30F526B5-8C53-4064-872E-1C50E492CD58}" sibTransId="{20F1D1F6-B1C9-435C-B883-EBBE78D0E196}"/>
    <dgm:cxn modelId="{69AF0FFF-FE7E-4683-8340-5722E6DEB5AD}" type="presOf" srcId="{F837B5CC-947B-4926-80B3-46F1ED73759C}" destId="{1CF4F11D-B10A-4E96-9A64-37A8ECA782B9}" srcOrd="0" destOrd="0" presId="urn:microsoft.com/office/officeart/2005/8/layout/hierarchy3"/>
    <dgm:cxn modelId="{DB3A584A-B042-4719-970E-343841DC884F}" type="presParOf" srcId="{A76500C9-6665-4B46-9968-FA4D67CC73D7}" destId="{735D013A-825B-453E-AC29-363F8518E1A7}" srcOrd="0" destOrd="0" presId="urn:microsoft.com/office/officeart/2005/8/layout/hierarchy3"/>
    <dgm:cxn modelId="{0450250A-466E-4C0B-B683-CE87B9175813}" type="presParOf" srcId="{735D013A-825B-453E-AC29-363F8518E1A7}" destId="{D72DEA11-A41F-42A8-92F1-BFBFEB61E5F8}" srcOrd="0" destOrd="0" presId="urn:microsoft.com/office/officeart/2005/8/layout/hierarchy3"/>
    <dgm:cxn modelId="{B2ED52D3-FFC8-49D4-8398-5E0A3090F195}" type="presParOf" srcId="{D72DEA11-A41F-42A8-92F1-BFBFEB61E5F8}" destId="{6DAB8C71-5F30-493A-AD34-B4F6D49A4A4C}" srcOrd="0" destOrd="0" presId="urn:microsoft.com/office/officeart/2005/8/layout/hierarchy3"/>
    <dgm:cxn modelId="{BE5C04D9-0F8C-49C0-8669-18AA28E3CAE4}" type="presParOf" srcId="{D72DEA11-A41F-42A8-92F1-BFBFEB61E5F8}" destId="{F0C46CBA-8896-48F6-9C13-32DE511B37A7}" srcOrd="1" destOrd="0" presId="urn:microsoft.com/office/officeart/2005/8/layout/hierarchy3"/>
    <dgm:cxn modelId="{32F2685E-27A3-4E3E-B6D7-B3D7FE40B57B}" type="presParOf" srcId="{735D013A-825B-453E-AC29-363F8518E1A7}" destId="{1121A4C3-BBD5-48B9-96F1-0A2259DF169A}" srcOrd="1" destOrd="0" presId="urn:microsoft.com/office/officeart/2005/8/layout/hierarchy3"/>
    <dgm:cxn modelId="{6BC63AB9-1971-4927-883A-60D53808F181}" type="presParOf" srcId="{1121A4C3-BBD5-48B9-96F1-0A2259DF169A}" destId="{D6C68400-FB06-44A5-9FE6-D3C7A007E48E}" srcOrd="0" destOrd="0" presId="urn:microsoft.com/office/officeart/2005/8/layout/hierarchy3"/>
    <dgm:cxn modelId="{8999B091-D04F-4764-81A1-EB181E65F1EB}" type="presParOf" srcId="{1121A4C3-BBD5-48B9-96F1-0A2259DF169A}" destId="{05C94637-B9F3-447D-B004-0BD886816DF6}" srcOrd="1" destOrd="0" presId="urn:microsoft.com/office/officeart/2005/8/layout/hierarchy3"/>
    <dgm:cxn modelId="{E7383C44-CBE4-4779-A73E-5FE60983C409}" type="presParOf" srcId="{1121A4C3-BBD5-48B9-96F1-0A2259DF169A}" destId="{49D17E88-BACA-42D8-B30B-300F50553BE8}" srcOrd="2" destOrd="0" presId="urn:microsoft.com/office/officeart/2005/8/layout/hierarchy3"/>
    <dgm:cxn modelId="{D35ED679-9001-423F-A081-51A43C3B219C}" type="presParOf" srcId="{1121A4C3-BBD5-48B9-96F1-0A2259DF169A}" destId="{BBE63863-9B09-4010-9EEB-B8A4DF8E5CA1}" srcOrd="3" destOrd="0" presId="urn:microsoft.com/office/officeart/2005/8/layout/hierarchy3"/>
    <dgm:cxn modelId="{2F946D3C-7C54-49A2-A811-1C269B4D2B8C}" type="presParOf" srcId="{A76500C9-6665-4B46-9968-FA4D67CC73D7}" destId="{FDFB0F9E-6239-4DFE-A516-FBF107FCF317}" srcOrd="1" destOrd="0" presId="urn:microsoft.com/office/officeart/2005/8/layout/hierarchy3"/>
    <dgm:cxn modelId="{F2547045-56C2-4ECA-86D9-3ED08B0077E5}" type="presParOf" srcId="{FDFB0F9E-6239-4DFE-A516-FBF107FCF317}" destId="{324F686B-53B1-4897-8402-F636C3A56918}" srcOrd="0" destOrd="0" presId="urn:microsoft.com/office/officeart/2005/8/layout/hierarchy3"/>
    <dgm:cxn modelId="{7254C864-9518-4640-BBE4-99B8951F5086}" type="presParOf" srcId="{324F686B-53B1-4897-8402-F636C3A56918}" destId="{B5B5BC42-5C98-48AA-BA8D-169315D49904}" srcOrd="0" destOrd="0" presId="urn:microsoft.com/office/officeart/2005/8/layout/hierarchy3"/>
    <dgm:cxn modelId="{8A06F160-5BCF-4B0F-88AF-5E6C2F76C415}" type="presParOf" srcId="{324F686B-53B1-4897-8402-F636C3A56918}" destId="{B2645EBB-A4D0-4787-88F6-0226A62B0E7C}" srcOrd="1" destOrd="0" presId="urn:microsoft.com/office/officeart/2005/8/layout/hierarchy3"/>
    <dgm:cxn modelId="{20ADE41B-1672-4CAA-8BC5-BE89450F7AD5}" type="presParOf" srcId="{FDFB0F9E-6239-4DFE-A516-FBF107FCF317}" destId="{4D6B5088-3FB3-4360-8AED-D9DDED39D239}" srcOrd="1" destOrd="0" presId="urn:microsoft.com/office/officeart/2005/8/layout/hierarchy3"/>
    <dgm:cxn modelId="{DF35F58B-2942-431D-9BA1-B60DFD637AFC}" type="presParOf" srcId="{4D6B5088-3FB3-4360-8AED-D9DDED39D239}" destId="{3E95787E-84BE-4EDD-9CE7-B2A439E0917C}" srcOrd="0" destOrd="0" presId="urn:microsoft.com/office/officeart/2005/8/layout/hierarchy3"/>
    <dgm:cxn modelId="{F6F9F8DB-2B29-43FC-AB23-FD811D973A4B}" type="presParOf" srcId="{4D6B5088-3FB3-4360-8AED-D9DDED39D239}" destId="{C6CD8491-0F75-4634-B58A-BDEC3CBF824B}" srcOrd="1" destOrd="0" presId="urn:microsoft.com/office/officeart/2005/8/layout/hierarchy3"/>
    <dgm:cxn modelId="{419137FA-A21B-4114-AE4D-EAEE5307F3DB}" type="presParOf" srcId="{4D6B5088-3FB3-4360-8AED-D9DDED39D239}" destId="{1CF4F11D-B10A-4E96-9A64-37A8ECA782B9}" srcOrd="2" destOrd="0" presId="urn:microsoft.com/office/officeart/2005/8/layout/hierarchy3"/>
    <dgm:cxn modelId="{A4C64FF8-AA46-421F-92FA-50809B796BCC}" type="presParOf" srcId="{4D6B5088-3FB3-4360-8AED-D9DDED39D239}" destId="{9FFD94A8-C7DB-4593-9205-57031D38CDF9}"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8EBAB3-E0F8-4044-84A9-AFECB362DB8F}"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s-ES"/>
        </a:p>
      </dgm:t>
    </dgm:pt>
    <dgm:pt modelId="{36E9D684-DE4A-4F58-91D4-25111C120322}">
      <dgm:prSet phldrT="[Texto]"/>
      <dgm:spPr/>
      <dgm:t>
        <a:bodyPr/>
        <a:lstStyle/>
        <a:p>
          <a:r>
            <a:rPr lang="en-CA" noProof="0" dirty="0"/>
            <a:t>MIAS</a:t>
          </a:r>
        </a:p>
      </dgm:t>
    </dgm:pt>
    <dgm:pt modelId="{397EB8B8-F401-4952-87C0-9054162CA6C5}" type="parTrans" cxnId="{C22895B5-C6B0-4952-BB19-36832E9F3E39}">
      <dgm:prSet/>
      <dgm:spPr/>
      <dgm:t>
        <a:bodyPr/>
        <a:lstStyle/>
        <a:p>
          <a:endParaRPr lang="en-CA" noProof="0" dirty="0"/>
        </a:p>
      </dgm:t>
    </dgm:pt>
    <dgm:pt modelId="{0504ABE2-AA68-414C-A893-949A8CC89976}" type="sibTrans" cxnId="{C22895B5-C6B0-4952-BB19-36832E9F3E39}">
      <dgm:prSet/>
      <dgm:spPr/>
      <dgm:t>
        <a:bodyPr/>
        <a:lstStyle/>
        <a:p>
          <a:endParaRPr lang="en-CA" noProof="0" dirty="0"/>
        </a:p>
      </dgm:t>
    </dgm:pt>
    <dgm:pt modelId="{6FDA84ED-D0C2-4169-BF9F-E6C9713C6DB5}">
      <dgm:prSet phldrT="[Texto]" custT="1"/>
      <dgm:spPr>
        <a:gradFill flip="none" rotWithShape="0">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dgm:spPr>
      <dgm:t>
        <a:bodyPr/>
        <a:lstStyle/>
        <a:p>
          <a:r>
            <a:rPr lang="en-CA" sz="1200" b="0" noProof="0" dirty="0">
              <a:solidFill>
                <a:schemeClr val="bg1"/>
              </a:solidFill>
              <a:latin typeface="+mn-lt"/>
            </a:rPr>
            <a:t>Image format compatibility with regular </a:t>
          </a:r>
          <a:r>
            <a:rPr lang="en-CA" sz="1200" b="0" noProof="0" dirty="0" err="1">
              <a:solidFill>
                <a:schemeClr val="bg1"/>
              </a:solidFill>
              <a:latin typeface="+mn-lt"/>
            </a:rPr>
            <a:t>sw</a:t>
          </a:r>
          <a:r>
            <a:rPr lang="en-CA" sz="1200" b="0" noProof="0" dirty="0">
              <a:solidFill>
                <a:schemeClr val="bg1"/>
              </a:solidFill>
              <a:latin typeface="+mn-lt"/>
            </a:rPr>
            <a:t> </a:t>
          </a:r>
        </a:p>
      </dgm:t>
    </dgm:pt>
    <dgm:pt modelId="{915C8BB3-051D-4CAE-824E-72732AF3DF1D}" type="parTrans" cxnId="{A94CC8DB-4DA2-42FC-B7FE-26249C63923F}">
      <dgm:prSet/>
      <dgm:spPr/>
      <dgm:t>
        <a:bodyPr/>
        <a:lstStyle/>
        <a:p>
          <a:endParaRPr lang="en-CA" noProof="0" dirty="0"/>
        </a:p>
      </dgm:t>
    </dgm:pt>
    <dgm:pt modelId="{4C29BD77-31C2-46D2-B4F8-8D4E7121D810}" type="sibTrans" cxnId="{A94CC8DB-4DA2-42FC-B7FE-26249C63923F}">
      <dgm:prSet/>
      <dgm:spPr/>
      <dgm:t>
        <a:bodyPr/>
        <a:lstStyle/>
        <a:p>
          <a:endParaRPr lang="en-CA" noProof="0" dirty="0"/>
        </a:p>
      </dgm:t>
    </dgm:pt>
    <dgm:pt modelId="{7A75D8B8-7AFB-4EB1-9B2B-9E45BD7328F5}">
      <dgm:prSet phldrT="[Texto]" custT="1"/>
      <dgm:spPr>
        <a:solidFill>
          <a:srgbClr val="FFC000">
            <a:alpha val="90000"/>
          </a:srgbClr>
        </a:solidFill>
      </dgm:spPr>
      <dgm:t>
        <a:bodyPr/>
        <a:lstStyle/>
        <a:p>
          <a:r>
            <a:rPr lang="en-CA" sz="1200" b="0" noProof="0" dirty="0">
              <a:latin typeface="+mn-lt"/>
            </a:rPr>
            <a:t>Difficult accessibility, lot of forms to sign</a:t>
          </a:r>
        </a:p>
      </dgm:t>
    </dgm:pt>
    <dgm:pt modelId="{E7467878-390B-4586-9BB3-E8E649B12EA8}" type="parTrans" cxnId="{047ED0A5-1E65-4C13-AF91-9B5427CF46D3}">
      <dgm:prSet/>
      <dgm:spPr/>
      <dgm:t>
        <a:bodyPr/>
        <a:lstStyle/>
        <a:p>
          <a:endParaRPr lang="en-CA" noProof="0" dirty="0"/>
        </a:p>
      </dgm:t>
    </dgm:pt>
    <dgm:pt modelId="{0B82806A-86CE-495B-8210-FE2C40AFABDB}" type="sibTrans" cxnId="{047ED0A5-1E65-4C13-AF91-9B5427CF46D3}">
      <dgm:prSet/>
      <dgm:spPr/>
      <dgm:t>
        <a:bodyPr/>
        <a:lstStyle/>
        <a:p>
          <a:endParaRPr lang="en-CA" noProof="0" dirty="0"/>
        </a:p>
      </dgm:t>
    </dgm:pt>
    <dgm:pt modelId="{BAC4C135-03B9-4ED7-B4E9-2418605F530F}">
      <dgm:prSet phldrT="[Texto]"/>
      <dgm:spPr/>
      <dgm:t>
        <a:bodyPr/>
        <a:lstStyle/>
        <a:p>
          <a:r>
            <a:rPr lang="en-CA" noProof="0" dirty="0"/>
            <a:t>DDSM</a:t>
          </a:r>
        </a:p>
      </dgm:t>
    </dgm:pt>
    <dgm:pt modelId="{33281936-D480-4DDB-8B1E-E577497B5B70}" type="parTrans" cxnId="{607841F2-5133-407D-81B8-47553855CFE9}">
      <dgm:prSet/>
      <dgm:spPr/>
      <dgm:t>
        <a:bodyPr/>
        <a:lstStyle/>
        <a:p>
          <a:endParaRPr lang="en-CA" noProof="0" dirty="0"/>
        </a:p>
      </dgm:t>
    </dgm:pt>
    <dgm:pt modelId="{F7D544E6-92A8-4316-B14E-459EBDC3EEAC}" type="sibTrans" cxnId="{607841F2-5133-407D-81B8-47553855CFE9}">
      <dgm:prSet/>
      <dgm:spPr/>
      <dgm:t>
        <a:bodyPr/>
        <a:lstStyle/>
        <a:p>
          <a:endParaRPr lang="en-CA" noProof="0" dirty="0"/>
        </a:p>
      </dgm:t>
    </dgm:pt>
    <dgm:pt modelId="{0280E703-C41F-498C-ABFD-4FCF893E59DE}">
      <dgm:prSet phldrT="[Texto]" custT="1"/>
      <dgm:spPr>
        <a:gradFill flip="none" rotWithShape="0">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dgm:spPr>
      <dgm:t>
        <a:bodyPr/>
        <a:lstStyle/>
        <a:p>
          <a:r>
            <a:rPr lang="en-CA" sz="1200" b="0" noProof="0" dirty="0">
              <a:solidFill>
                <a:schemeClr val="bg1"/>
              </a:solidFill>
              <a:latin typeface="+mn-lt"/>
            </a:rPr>
            <a:t>Specified Overlay and radiology diagnosis assessment specifying the type of view (ML, MLO, CC)</a:t>
          </a:r>
        </a:p>
      </dgm:t>
    </dgm:pt>
    <dgm:pt modelId="{F36FAFAB-97A6-416E-80BB-074A85C386DA}" type="parTrans" cxnId="{8C882E60-ACBC-4D87-80F3-76D02B4860C2}">
      <dgm:prSet/>
      <dgm:spPr/>
      <dgm:t>
        <a:bodyPr/>
        <a:lstStyle/>
        <a:p>
          <a:endParaRPr lang="en-CA" noProof="0" dirty="0"/>
        </a:p>
      </dgm:t>
    </dgm:pt>
    <dgm:pt modelId="{2801677B-B430-4F1E-8C89-C583C0E57E26}" type="sibTrans" cxnId="{8C882E60-ACBC-4D87-80F3-76D02B4860C2}">
      <dgm:prSet/>
      <dgm:spPr/>
      <dgm:t>
        <a:bodyPr/>
        <a:lstStyle/>
        <a:p>
          <a:endParaRPr lang="en-CA" noProof="0" dirty="0"/>
        </a:p>
      </dgm:t>
    </dgm:pt>
    <dgm:pt modelId="{D37656F3-08F0-410F-B773-642D2BDAD48D}">
      <dgm:prSet phldrT="[Texto]" custT="1"/>
      <dgm:spPr>
        <a:solidFill>
          <a:srgbClr val="FFC000">
            <a:alpha val="90000"/>
          </a:srgbClr>
        </a:solidFill>
      </dgm:spPr>
      <dgm:t>
        <a:bodyPr/>
        <a:lstStyle/>
        <a:p>
          <a:r>
            <a:rPr lang="en-CA" sz="1200" b="0" noProof="0" dirty="0">
              <a:latin typeface="+mn-lt"/>
            </a:rPr>
            <a:t>The images come from several analog screening tests and then digitalized.</a:t>
          </a:r>
        </a:p>
      </dgm:t>
    </dgm:pt>
    <dgm:pt modelId="{C1E5D799-F5BC-4E82-9A05-2C8FA263B3CA}" type="parTrans" cxnId="{74D618EF-BE32-4200-9D88-CDB8E8F2DC5F}">
      <dgm:prSet/>
      <dgm:spPr/>
      <dgm:t>
        <a:bodyPr/>
        <a:lstStyle/>
        <a:p>
          <a:endParaRPr lang="en-CA" noProof="0" dirty="0"/>
        </a:p>
      </dgm:t>
    </dgm:pt>
    <dgm:pt modelId="{0596CF67-D465-4C99-99C4-889861A2EBC0}" type="sibTrans" cxnId="{74D618EF-BE32-4200-9D88-CDB8E8F2DC5F}">
      <dgm:prSet/>
      <dgm:spPr/>
      <dgm:t>
        <a:bodyPr/>
        <a:lstStyle/>
        <a:p>
          <a:endParaRPr lang="en-CA" noProof="0" dirty="0"/>
        </a:p>
      </dgm:t>
    </dgm:pt>
    <dgm:pt modelId="{3D40921F-C97C-46C0-B1F8-BCAFEF5EE9CC}">
      <dgm:prSet custT="1"/>
      <dgm:spPr>
        <a:gradFill flip="none" rotWithShape="0">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dgm:spPr>
      <dgm:t>
        <a:bodyPr/>
        <a:lstStyle/>
        <a:p>
          <a:r>
            <a:rPr lang="en-CA" sz="1200" b="0" noProof="0" dirty="0">
              <a:solidFill>
                <a:schemeClr val="bg1"/>
              </a:solidFill>
              <a:latin typeface="+mn-lt"/>
            </a:rPr>
            <a:t>Less artifacts and noise</a:t>
          </a:r>
        </a:p>
      </dgm:t>
    </dgm:pt>
    <dgm:pt modelId="{65A97C56-A190-444C-8096-DF7C5B57A419}" type="parTrans" cxnId="{19321E75-7ACF-4D4A-8061-19411ACBD07F}">
      <dgm:prSet/>
      <dgm:spPr/>
      <dgm:t>
        <a:bodyPr/>
        <a:lstStyle/>
        <a:p>
          <a:endParaRPr lang="es-ES"/>
        </a:p>
      </dgm:t>
    </dgm:pt>
    <dgm:pt modelId="{8F547EDE-1055-4E7E-830D-31902B59DC9C}" type="sibTrans" cxnId="{19321E75-7ACF-4D4A-8061-19411ACBD07F}">
      <dgm:prSet/>
      <dgm:spPr/>
      <dgm:t>
        <a:bodyPr/>
        <a:lstStyle/>
        <a:p>
          <a:endParaRPr lang="es-ES"/>
        </a:p>
      </dgm:t>
    </dgm:pt>
    <dgm:pt modelId="{940F1EED-7896-4A39-8EB3-60379D40137C}">
      <dgm:prSet custT="1"/>
      <dgm:spPr>
        <a:gradFill flip="none" rotWithShape="0">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dgm:spPr>
      <dgm:t>
        <a:bodyPr/>
        <a:lstStyle/>
        <a:p>
          <a:r>
            <a:rPr lang="en-CA" sz="1200" b="0" noProof="0" dirty="0">
              <a:solidFill>
                <a:schemeClr val="bg1"/>
              </a:solidFill>
              <a:latin typeface="+mn-lt"/>
            </a:rPr>
            <a:t>Better axial resolution and depth 12 bits/pixel</a:t>
          </a:r>
        </a:p>
      </dgm:t>
    </dgm:pt>
    <dgm:pt modelId="{C4B3F2AD-0678-4BA4-A63F-DD59986F614E}" type="parTrans" cxnId="{A15E5FA5-2C35-4BE8-B1A3-9AB79482BC3C}">
      <dgm:prSet/>
      <dgm:spPr/>
      <dgm:t>
        <a:bodyPr/>
        <a:lstStyle/>
        <a:p>
          <a:endParaRPr lang="es-ES"/>
        </a:p>
      </dgm:t>
    </dgm:pt>
    <dgm:pt modelId="{46EEAA2A-B2C2-468F-A190-C9DFA7A6527A}" type="sibTrans" cxnId="{A15E5FA5-2C35-4BE8-B1A3-9AB79482BC3C}">
      <dgm:prSet/>
      <dgm:spPr/>
      <dgm:t>
        <a:bodyPr/>
        <a:lstStyle/>
        <a:p>
          <a:endParaRPr lang="es-ES"/>
        </a:p>
      </dgm:t>
    </dgm:pt>
    <dgm:pt modelId="{B8B3A54A-DC0F-4F3E-B790-DC1F6FD35902}">
      <dgm:prSet custT="1"/>
      <dgm:spPr>
        <a:solidFill>
          <a:srgbClr val="FFC000">
            <a:alpha val="90000"/>
          </a:srgbClr>
        </a:solidFill>
      </dgm:spPr>
      <dgm:t>
        <a:bodyPr/>
        <a:lstStyle/>
        <a:p>
          <a:r>
            <a:rPr lang="en-CA" sz="1200" b="0" noProof="0" dirty="0">
              <a:latin typeface="+mn-lt"/>
            </a:rPr>
            <a:t>Smaller image size and depth (8bits)</a:t>
          </a:r>
        </a:p>
      </dgm:t>
    </dgm:pt>
    <dgm:pt modelId="{30161460-919B-480F-8FE4-E7AF45236C90}" type="parTrans" cxnId="{F18F4BEC-8AF2-41BB-9DB3-B2606644DFCD}">
      <dgm:prSet/>
      <dgm:spPr/>
      <dgm:t>
        <a:bodyPr/>
        <a:lstStyle/>
        <a:p>
          <a:endParaRPr lang="es-ES"/>
        </a:p>
      </dgm:t>
    </dgm:pt>
    <dgm:pt modelId="{7DD109A3-30A6-4EE9-9E40-44DFA170823A}" type="sibTrans" cxnId="{F18F4BEC-8AF2-41BB-9DB3-B2606644DFCD}">
      <dgm:prSet/>
      <dgm:spPr/>
      <dgm:t>
        <a:bodyPr/>
        <a:lstStyle/>
        <a:p>
          <a:endParaRPr lang="es-ES"/>
        </a:p>
      </dgm:t>
    </dgm:pt>
    <dgm:pt modelId="{492814E0-4D23-4FAE-A003-EBC44C06FF6E}">
      <dgm:prSet custT="1"/>
      <dgm:spPr>
        <a:solidFill>
          <a:srgbClr val="FFC000">
            <a:alpha val="90000"/>
          </a:srgbClr>
        </a:solidFill>
      </dgm:spPr>
      <dgm:t>
        <a:bodyPr/>
        <a:lstStyle/>
        <a:p>
          <a:r>
            <a:rPr lang="en-CA" sz="1200" b="0" noProof="0" dirty="0">
              <a:latin typeface="+mn-lt"/>
            </a:rPr>
            <a:t>Doesn’t have overlays complicating the segmentation accuracy verification process</a:t>
          </a:r>
        </a:p>
      </dgm:t>
    </dgm:pt>
    <dgm:pt modelId="{5F45AF92-95E2-4010-8BF2-620F4E2C642F}" type="parTrans" cxnId="{02E8E5D1-5E38-4D69-B337-1C2E05252563}">
      <dgm:prSet/>
      <dgm:spPr/>
      <dgm:t>
        <a:bodyPr/>
        <a:lstStyle/>
        <a:p>
          <a:endParaRPr lang="es-ES"/>
        </a:p>
      </dgm:t>
    </dgm:pt>
    <dgm:pt modelId="{D17A9659-9DB0-44A7-AB27-716B9FC6B737}" type="sibTrans" cxnId="{02E8E5D1-5E38-4D69-B337-1C2E05252563}">
      <dgm:prSet/>
      <dgm:spPr/>
      <dgm:t>
        <a:bodyPr/>
        <a:lstStyle/>
        <a:p>
          <a:endParaRPr lang="es-ES"/>
        </a:p>
      </dgm:t>
    </dgm:pt>
    <dgm:pt modelId="{7FAAB331-6C87-4F24-BB52-E3206482FA2F}">
      <dgm:prSet custT="1"/>
      <dgm:spPr>
        <a:solidFill>
          <a:srgbClr val="FFC000">
            <a:alpha val="90000"/>
          </a:srgbClr>
        </a:solidFill>
      </dgm:spPr>
      <dgm:t>
        <a:bodyPr/>
        <a:lstStyle/>
        <a:p>
          <a:r>
            <a:rPr lang="en-CA" sz="1200" b="0" noProof="0" dirty="0">
              <a:latin typeface="+mn-lt"/>
            </a:rPr>
            <a:t>Several artifacts as labels, and noise</a:t>
          </a:r>
        </a:p>
      </dgm:t>
    </dgm:pt>
    <dgm:pt modelId="{33E9A084-01D6-445C-9CA3-7092B87CECC9}" type="parTrans" cxnId="{672C0260-1B5E-477D-AAD1-3F1FCAF0D9DC}">
      <dgm:prSet/>
      <dgm:spPr/>
      <dgm:t>
        <a:bodyPr/>
        <a:lstStyle/>
        <a:p>
          <a:endParaRPr lang="es-ES"/>
        </a:p>
      </dgm:t>
    </dgm:pt>
    <dgm:pt modelId="{CCBCE72A-B6A7-4D00-9D19-8FE6A5237C74}" type="sibTrans" cxnId="{672C0260-1B5E-477D-AAD1-3F1FCAF0D9DC}">
      <dgm:prSet/>
      <dgm:spPr/>
      <dgm:t>
        <a:bodyPr/>
        <a:lstStyle/>
        <a:p>
          <a:endParaRPr lang="es-ES"/>
        </a:p>
      </dgm:t>
    </dgm:pt>
    <dgm:pt modelId="{676D92CD-FB78-48B4-9349-92A89BB4CBEB}">
      <dgm:prSet custT="1"/>
      <dgm:spPr>
        <a:solidFill>
          <a:srgbClr val="FFC000">
            <a:alpha val="90000"/>
          </a:srgbClr>
        </a:solidFill>
      </dgm:spPr>
      <dgm:t>
        <a:bodyPr/>
        <a:lstStyle/>
        <a:p>
          <a:r>
            <a:rPr lang="en-CA" sz="1200" b="0" noProof="0" dirty="0">
              <a:latin typeface="+mn-lt"/>
            </a:rPr>
            <a:t>A Non-Standard format so in order to preview the image it is needed a special software.</a:t>
          </a:r>
        </a:p>
      </dgm:t>
    </dgm:pt>
    <dgm:pt modelId="{8645894F-1E4B-4950-AA38-9C1CDFA5103E}" type="parTrans" cxnId="{2961273F-0C21-4D51-93FE-B92A1F351B48}">
      <dgm:prSet/>
      <dgm:spPr/>
      <dgm:t>
        <a:bodyPr/>
        <a:lstStyle/>
        <a:p>
          <a:endParaRPr lang="es-ES"/>
        </a:p>
      </dgm:t>
    </dgm:pt>
    <dgm:pt modelId="{1E0B7DF8-B488-433E-9059-F55FB8A9ECE3}" type="sibTrans" cxnId="{2961273F-0C21-4D51-93FE-B92A1F351B48}">
      <dgm:prSet/>
      <dgm:spPr/>
      <dgm:t>
        <a:bodyPr/>
        <a:lstStyle/>
        <a:p>
          <a:endParaRPr lang="es-ES"/>
        </a:p>
      </dgm:t>
    </dgm:pt>
    <dgm:pt modelId="{AAB144BA-533E-46D9-A6CB-0690C7E6AFF3}" type="pres">
      <dgm:prSet presAssocID="{758EBAB3-E0F8-4044-84A9-AFECB362DB8F}" presName="diagram" presStyleCnt="0">
        <dgm:presLayoutVars>
          <dgm:chPref val="1"/>
          <dgm:dir/>
          <dgm:animOne val="branch"/>
          <dgm:animLvl val="lvl"/>
          <dgm:resizeHandles/>
        </dgm:presLayoutVars>
      </dgm:prSet>
      <dgm:spPr/>
    </dgm:pt>
    <dgm:pt modelId="{278F2090-D76A-4980-8ACB-3922C204B20F}" type="pres">
      <dgm:prSet presAssocID="{36E9D684-DE4A-4F58-91D4-25111C120322}" presName="root" presStyleCnt="0"/>
      <dgm:spPr/>
    </dgm:pt>
    <dgm:pt modelId="{1263A7C5-3909-47B6-9235-9C6ABB459765}" type="pres">
      <dgm:prSet presAssocID="{36E9D684-DE4A-4F58-91D4-25111C120322}" presName="rootComposite" presStyleCnt="0"/>
      <dgm:spPr/>
    </dgm:pt>
    <dgm:pt modelId="{D4C0A749-CAB3-4D2C-8FBD-03AAB6E37D39}" type="pres">
      <dgm:prSet presAssocID="{36E9D684-DE4A-4F58-91D4-25111C120322}" presName="rootText" presStyleLbl="node1" presStyleIdx="0" presStyleCnt="2" custLinFactNeighborX="-8476" custLinFactNeighborY="-143"/>
      <dgm:spPr/>
    </dgm:pt>
    <dgm:pt modelId="{32B76C95-7402-4D5D-8257-B4B9093C8C37}" type="pres">
      <dgm:prSet presAssocID="{36E9D684-DE4A-4F58-91D4-25111C120322}" presName="rootConnector" presStyleLbl="node1" presStyleIdx="0" presStyleCnt="2"/>
      <dgm:spPr/>
    </dgm:pt>
    <dgm:pt modelId="{B71805D2-E94D-41E8-813A-5A331F40D9D0}" type="pres">
      <dgm:prSet presAssocID="{36E9D684-DE4A-4F58-91D4-25111C120322}" presName="childShape" presStyleCnt="0"/>
      <dgm:spPr/>
    </dgm:pt>
    <dgm:pt modelId="{353E3586-71CB-4B81-913D-D068628503AA}" type="pres">
      <dgm:prSet presAssocID="{915C8BB3-051D-4CAE-824E-72732AF3DF1D}" presName="Name13" presStyleLbl="parChTrans1D2" presStyleIdx="0" presStyleCnt="10"/>
      <dgm:spPr/>
    </dgm:pt>
    <dgm:pt modelId="{9D480C78-FE67-45DF-A952-CE22614198A7}" type="pres">
      <dgm:prSet presAssocID="{6FDA84ED-D0C2-4169-BF9F-E6C9713C6DB5}" presName="childText" presStyleLbl="bgAcc1" presStyleIdx="0" presStyleCnt="10" custScaleX="332527">
        <dgm:presLayoutVars>
          <dgm:bulletEnabled val="1"/>
        </dgm:presLayoutVars>
      </dgm:prSet>
      <dgm:spPr/>
    </dgm:pt>
    <dgm:pt modelId="{A23B9387-BDC1-4A1E-BAC5-51A776865DB8}" type="pres">
      <dgm:prSet presAssocID="{65A97C56-A190-444C-8096-DF7C5B57A419}" presName="Name13" presStyleLbl="parChTrans1D2" presStyleIdx="1" presStyleCnt="10"/>
      <dgm:spPr/>
    </dgm:pt>
    <dgm:pt modelId="{72082323-A4C9-4D0A-A67B-6FBF10080D64}" type="pres">
      <dgm:prSet presAssocID="{3D40921F-C97C-46C0-B1F8-BCAFEF5EE9CC}" presName="childText" presStyleLbl="bgAcc1" presStyleIdx="1" presStyleCnt="10" custScaleX="332527">
        <dgm:presLayoutVars>
          <dgm:bulletEnabled val="1"/>
        </dgm:presLayoutVars>
      </dgm:prSet>
      <dgm:spPr/>
    </dgm:pt>
    <dgm:pt modelId="{8997DF65-8269-478A-9173-A8603203280B}" type="pres">
      <dgm:prSet presAssocID="{30161460-919B-480F-8FE4-E7AF45236C90}" presName="Name13" presStyleLbl="parChTrans1D2" presStyleIdx="2" presStyleCnt="10"/>
      <dgm:spPr/>
    </dgm:pt>
    <dgm:pt modelId="{B5457FB5-C3E6-45B7-83D5-6574F3707832}" type="pres">
      <dgm:prSet presAssocID="{B8B3A54A-DC0F-4F3E-B790-DC1F6FD35902}" presName="childText" presStyleLbl="bgAcc1" presStyleIdx="2" presStyleCnt="10" custScaleX="265384">
        <dgm:presLayoutVars>
          <dgm:bulletEnabled val="1"/>
        </dgm:presLayoutVars>
      </dgm:prSet>
      <dgm:spPr/>
    </dgm:pt>
    <dgm:pt modelId="{6313190C-2FB9-458C-9943-6122ACD6645B}" type="pres">
      <dgm:prSet presAssocID="{5F45AF92-95E2-4010-8BF2-620F4E2C642F}" presName="Name13" presStyleLbl="parChTrans1D2" presStyleIdx="3" presStyleCnt="10"/>
      <dgm:spPr/>
    </dgm:pt>
    <dgm:pt modelId="{C7CF86CA-0430-4260-998B-C13F2DE8C9BA}" type="pres">
      <dgm:prSet presAssocID="{492814E0-4D23-4FAE-A003-EBC44C06FF6E}" presName="childText" presStyleLbl="bgAcc1" presStyleIdx="3" presStyleCnt="10" custScaleX="311196" custScaleY="108322">
        <dgm:presLayoutVars>
          <dgm:bulletEnabled val="1"/>
        </dgm:presLayoutVars>
      </dgm:prSet>
      <dgm:spPr/>
    </dgm:pt>
    <dgm:pt modelId="{C16664D2-4AD0-4D75-BA1A-E31AC605335A}" type="pres">
      <dgm:prSet presAssocID="{E7467878-390B-4586-9BB3-E8E649B12EA8}" presName="Name13" presStyleLbl="parChTrans1D2" presStyleIdx="4" presStyleCnt="10"/>
      <dgm:spPr/>
    </dgm:pt>
    <dgm:pt modelId="{27C87B38-3472-425A-8F6C-746B7D00FF0D}" type="pres">
      <dgm:prSet presAssocID="{7A75D8B8-7AFB-4EB1-9B2B-9E45BD7328F5}" presName="childText" presStyleLbl="bgAcc1" presStyleIdx="4" presStyleCnt="10" custScaleX="348747">
        <dgm:presLayoutVars>
          <dgm:bulletEnabled val="1"/>
        </dgm:presLayoutVars>
      </dgm:prSet>
      <dgm:spPr/>
    </dgm:pt>
    <dgm:pt modelId="{09BA900F-AB28-4EDC-B14F-E91930205C34}" type="pres">
      <dgm:prSet presAssocID="{BAC4C135-03B9-4ED7-B4E9-2418605F530F}" presName="root" presStyleCnt="0"/>
      <dgm:spPr/>
    </dgm:pt>
    <dgm:pt modelId="{7E95C853-2552-4094-9185-DDED01DA6A70}" type="pres">
      <dgm:prSet presAssocID="{BAC4C135-03B9-4ED7-B4E9-2418605F530F}" presName="rootComposite" presStyleCnt="0"/>
      <dgm:spPr/>
    </dgm:pt>
    <dgm:pt modelId="{AFD26143-ADE0-4BF9-8091-06B2407894EA}" type="pres">
      <dgm:prSet presAssocID="{BAC4C135-03B9-4ED7-B4E9-2418605F530F}" presName="rootText" presStyleLbl="node1" presStyleIdx="1" presStyleCnt="2" custLinFactNeighborX="38461" custLinFactNeighborY="-143"/>
      <dgm:spPr/>
    </dgm:pt>
    <dgm:pt modelId="{43161C81-E4B1-4C64-94BE-82DD052D05CE}" type="pres">
      <dgm:prSet presAssocID="{BAC4C135-03B9-4ED7-B4E9-2418605F530F}" presName="rootConnector" presStyleLbl="node1" presStyleIdx="1" presStyleCnt="2"/>
      <dgm:spPr/>
    </dgm:pt>
    <dgm:pt modelId="{BBCA3297-EBAF-44B5-AD2C-3C504EF4C15D}" type="pres">
      <dgm:prSet presAssocID="{BAC4C135-03B9-4ED7-B4E9-2418605F530F}" presName="childShape" presStyleCnt="0"/>
      <dgm:spPr/>
    </dgm:pt>
    <dgm:pt modelId="{BC1FF188-107A-4BDF-91BB-A3E6B95B497A}" type="pres">
      <dgm:prSet presAssocID="{C4B3F2AD-0678-4BA4-A63F-DD59986F614E}" presName="Name13" presStyleLbl="parChTrans1D2" presStyleIdx="5" presStyleCnt="10"/>
      <dgm:spPr/>
    </dgm:pt>
    <dgm:pt modelId="{DE488EBA-1EAD-4EAD-AF2E-E934121C6D44}" type="pres">
      <dgm:prSet presAssocID="{940F1EED-7896-4A39-8EB3-60379D40137C}" presName="childText" presStyleLbl="bgAcc1" presStyleIdx="5" presStyleCnt="10" custScaleX="341487" custLinFactNeighborX="67508" custLinFactNeighborY="4763">
        <dgm:presLayoutVars>
          <dgm:bulletEnabled val="1"/>
        </dgm:presLayoutVars>
      </dgm:prSet>
      <dgm:spPr/>
    </dgm:pt>
    <dgm:pt modelId="{B846E259-B1F9-4C1D-8994-E922135D247F}" type="pres">
      <dgm:prSet presAssocID="{F36FAFAB-97A6-416E-80BB-074A85C386DA}" presName="Name13" presStyleLbl="parChTrans1D2" presStyleIdx="6" presStyleCnt="10"/>
      <dgm:spPr/>
    </dgm:pt>
    <dgm:pt modelId="{394B201D-91AA-443B-BBBE-86B2DFBAA929}" type="pres">
      <dgm:prSet presAssocID="{0280E703-C41F-498C-ABFD-4FCF893E59DE}" presName="childText" presStyleLbl="bgAcc1" presStyleIdx="6" presStyleCnt="10" custScaleX="345566" custScaleY="91304" custLinFactNeighborX="67508" custLinFactNeighborY="9790">
        <dgm:presLayoutVars>
          <dgm:bulletEnabled val="1"/>
        </dgm:presLayoutVars>
      </dgm:prSet>
      <dgm:spPr/>
    </dgm:pt>
    <dgm:pt modelId="{1E7542A5-87D3-451A-ADFC-7FB95768EA10}" type="pres">
      <dgm:prSet presAssocID="{C1E5D799-F5BC-4E82-9A05-2C8FA263B3CA}" presName="Name13" presStyleLbl="parChTrans1D2" presStyleIdx="7" presStyleCnt="10"/>
      <dgm:spPr/>
    </dgm:pt>
    <dgm:pt modelId="{BB073236-40DE-432F-B82D-926D8C476A70}" type="pres">
      <dgm:prSet presAssocID="{D37656F3-08F0-410F-B773-642D2BDAD48D}" presName="childText" presStyleLbl="bgAcc1" presStyleIdx="7" presStyleCnt="10" custScaleX="353098" custLinFactNeighborX="75635" custLinFactNeighborY="-2492">
        <dgm:presLayoutVars>
          <dgm:bulletEnabled val="1"/>
        </dgm:presLayoutVars>
      </dgm:prSet>
      <dgm:spPr/>
    </dgm:pt>
    <dgm:pt modelId="{F5A2E7BE-9791-4D07-9D7E-E09936274D81}" type="pres">
      <dgm:prSet presAssocID="{33E9A084-01D6-445C-9CA3-7092B87CECC9}" presName="Name13" presStyleLbl="parChTrans1D2" presStyleIdx="8" presStyleCnt="10"/>
      <dgm:spPr/>
    </dgm:pt>
    <dgm:pt modelId="{EEF36A83-F947-4741-9747-F69DAD112100}" type="pres">
      <dgm:prSet presAssocID="{7FAAB331-6C87-4F24-BB52-E3206482FA2F}" presName="childText" presStyleLbl="bgAcc1" presStyleIdx="8" presStyleCnt="10" custScaleX="297710" custLinFactNeighborX="71821" custLinFactNeighborY="2494">
        <dgm:presLayoutVars>
          <dgm:bulletEnabled val="1"/>
        </dgm:presLayoutVars>
      </dgm:prSet>
      <dgm:spPr/>
    </dgm:pt>
    <dgm:pt modelId="{06161A2C-B102-40BB-B2B7-10C82861F8B3}" type="pres">
      <dgm:prSet presAssocID="{8645894F-1E4B-4950-AA38-9C1CDFA5103E}" presName="Name13" presStyleLbl="parChTrans1D2" presStyleIdx="9" presStyleCnt="10"/>
      <dgm:spPr/>
    </dgm:pt>
    <dgm:pt modelId="{16EAC1A1-07AD-4574-9F07-02DCA2E0A9B9}" type="pres">
      <dgm:prSet presAssocID="{676D92CD-FB78-48B4-9349-92A89BB4CBEB}" presName="childText" presStyleLbl="bgAcc1" presStyleIdx="9" presStyleCnt="10" custScaleX="343801" custLinFactNeighborX="71821" custLinFactNeighborY="12850">
        <dgm:presLayoutVars>
          <dgm:bulletEnabled val="1"/>
        </dgm:presLayoutVars>
      </dgm:prSet>
      <dgm:spPr/>
    </dgm:pt>
  </dgm:ptLst>
  <dgm:cxnLst>
    <dgm:cxn modelId="{02E8E5D1-5E38-4D69-B337-1C2E05252563}" srcId="{36E9D684-DE4A-4F58-91D4-25111C120322}" destId="{492814E0-4D23-4FAE-A003-EBC44C06FF6E}" srcOrd="3" destOrd="0" parTransId="{5F45AF92-95E2-4010-8BF2-620F4E2C642F}" sibTransId="{D17A9659-9DB0-44A7-AB27-716B9FC6B737}"/>
    <dgm:cxn modelId="{2DAC8D75-640E-496D-AF36-A3BAFFAAB94A}" type="presOf" srcId="{36E9D684-DE4A-4F58-91D4-25111C120322}" destId="{32B76C95-7402-4D5D-8257-B4B9093C8C37}" srcOrd="1" destOrd="0" presId="urn:microsoft.com/office/officeart/2005/8/layout/hierarchy3"/>
    <dgm:cxn modelId="{9269756B-C4E6-4503-BE53-6115B57A02CE}" type="presOf" srcId="{30161460-919B-480F-8FE4-E7AF45236C90}" destId="{8997DF65-8269-478A-9173-A8603203280B}" srcOrd="0" destOrd="0" presId="urn:microsoft.com/office/officeart/2005/8/layout/hierarchy3"/>
    <dgm:cxn modelId="{2961273F-0C21-4D51-93FE-B92A1F351B48}" srcId="{BAC4C135-03B9-4ED7-B4E9-2418605F530F}" destId="{676D92CD-FB78-48B4-9349-92A89BB4CBEB}" srcOrd="4" destOrd="0" parTransId="{8645894F-1E4B-4950-AA38-9C1CDFA5103E}" sibTransId="{1E0B7DF8-B488-433E-9059-F55FB8A9ECE3}"/>
    <dgm:cxn modelId="{9F62C461-8B39-45EE-9333-F6A8C9E4C1C4}" type="presOf" srcId="{758EBAB3-E0F8-4044-84A9-AFECB362DB8F}" destId="{AAB144BA-533E-46D9-A6CB-0690C7E6AFF3}" srcOrd="0" destOrd="0" presId="urn:microsoft.com/office/officeart/2005/8/layout/hierarchy3"/>
    <dgm:cxn modelId="{26DFA039-05E4-4E1C-8D2F-E2B48BB213ED}" type="presOf" srcId="{B8B3A54A-DC0F-4F3E-B790-DC1F6FD35902}" destId="{B5457FB5-C3E6-45B7-83D5-6574F3707832}" srcOrd="0" destOrd="0" presId="urn:microsoft.com/office/officeart/2005/8/layout/hierarchy3"/>
    <dgm:cxn modelId="{AB647AA9-4414-415B-96BE-B9A3DD8CD958}" type="presOf" srcId="{F36FAFAB-97A6-416E-80BB-074A85C386DA}" destId="{B846E259-B1F9-4C1D-8994-E922135D247F}" srcOrd="0" destOrd="0" presId="urn:microsoft.com/office/officeart/2005/8/layout/hierarchy3"/>
    <dgm:cxn modelId="{607841F2-5133-407D-81B8-47553855CFE9}" srcId="{758EBAB3-E0F8-4044-84A9-AFECB362DB8F}" destId="{BAC4C135-03B9-4ED7-B4E9-2418605F530F}" srcOrd="1" destOrd="0" parTransId="{33281936-D480-4DDB-8B1E-E577497B5B70}" sibTransId="{F7D544E6-92A8-4316-B14E-459EBDC3EEAC}"/>
    <dgm:cxn modelId="{0F94FCE0-0EF6-438E-97AE-5CAA37109EDE}" type="presOf" srcId="{BAC4C135-03B9-4ED7-B4E9-2418605F530F}" destId="{43161C81-E4B1-4C64-94BE-82DD052D05CE}" srcOrd="1" destOrd="0" presId="urn:microsoft.com/office/officeart/2005/8/layout/hierarchy3"/>
    <dgm:cxn modelId="{2453E3CE-795A-42C3-8D3F-16BC92F672CD}" type="presOf" srcId="{3D40921F-C97C-46C0-B1F8-BCAFEF5EE9CC}" destId="{72082323-A4C9-4D0A-A67B-6FBF10080D64}" srcOrd="0" destOrd="0" presId="urn:microsoft.com/office/officeart/2005/8/layout/hierarchy3"/>
    <dgm:cxn modelId="{8C882E60-ACBC-4D87-80F3-76D02B4860C2}" srcId="{BAC4C135-03B9-4ED7-B4E9-2418605F530F}" destId="{0280E703-C41F-498C-ABFD-4FCF893E59DE}" srcOrd="1" destOrd="0" parTransId="{F36FAFAB-97A6-416E-80BB-074A85C386DA}" sibTransId="{2801677B-B430-4F1E-8C89-C583C0E57E26}"/>
    <dgm:cxn modelId="{A15E5FA5-2C35-4BE8-B1A3-9AB79482BC3C}" srcId="{BAC4C135-03B9-4ED7-B4E9-2418605F530F}" destId="{940F1EED-7896-4A39-8EB3-60379D40137C}" srcOrd="0" destOrd="0" parTransId="{C4B3F2AD-0678-4BA4-A63F-DD59986F614E}" sibTransId="{46EEAA2A-B2C2-468F-A190-C9DFA7A6527A}"/>
    <dgm:cxn modelId="{19321E75-7ACF-4D4A-8061-19411ACBD07F}" srcId="{36E9D684-DE4A-4F58-91D4-25111C120322}" destId="{3D40921F-C97C-46C0-B1F8-BCAFEF5EE9CC}" srcOrd="1" destOrd="0" parTransId="{65A97C56-A190-444C-8096-DF7C5B57A419}" sibTransId="{8F547EDE-1055-4E7E-830D-31902B59DC9C}"/>
    <dgm:cxn modelId="{2A4CF0B1-ED6F-4715-B695-4612987599B4}" type="presOf" srcId="{BAC4C135-03B9-4ED7-B4E9-2418605F530F}" destId="{AFD26143-ADE0-4BF9-8091-06B2407894EA}" srcOrd="0" destOrd="0" presId="urn:microsoft.com/office/officeart/2005/8/layout/hierarchy3"/>
    <dgm:cxn modelId="{CD38E585-C335-4482-944A-4A86371A5507}" type="presOf" srcId="{C1E5D799-F5BC-4E82-9A05-2C8FA263B3CA}" destId="{1E7542A5-87D3-451A-ADFC-7FB95768EA10}" srcOrd="0" destOrd="0" presId="urn:microsoft.com/office/officeart/2005/8/layout/hierarchy3"/>
    <dgm:cxn modelId="{A94CC8DB-4DA2-42FC-B7FE-26249C63923F}" srcId="{36E9D684-DE4A-4F58-91D4-25111C120322}" destId="{6FDA84ED-D0C2-4169-BF9F-E6C9713C6DB5}" srcOrd="0" destOrd="0" parTransId="{915C8BB3-051D-4CAE-824E-72732AF3DF1D}" sibTransId="{4C29BD77-31C2-46D2-B4F8-8D4E7121D810}"/>
    <dgm:cxn modelId="{6EF6CB5D-8DD9-4FA4-B700-9B86597A0FEE}" type="presOf" srcId="{492814E0-4D23-4FAE-A003-EBC44C06FF6E}" destId="{C7CF86CA-0430-4260-998B-C13F2DE8C9BA}" srcOrd="0" destOrd="0" presId="urn:microsoft.com/office/officeart/2005/8/layout/hierarchy3"/>
    <dgm:cxn modelId="{C9A3F4BC-4156-4AC2-A8A1-2368612B59A0}" type="presOf" srcId="{7A75D8B8-7AFB-4EB1-9B2B-9E45BD7328F5}" destId="{27C87B38-3472-425A-8F6C-746B7D00FF0D}" srcOrd="0" destOrd="0" presId="urn:microsoft.com/office/officeart/2005/8/layout/hierarchy3"/>
    <dgm:cxn modelId="{77E30722-058A-4C0B-A19C-6807390446F5}" type="presOf" srcId="{C4B3F2AD-0678-4BA4-A63F-DD59986F614E}" destId="{BC1FF188-107A-4BDF-91BB-A3E6B95B497A}" srcOrd="0" destOrd="0" presId="urn:microsoft.com/office/officeart/2005/8/layout/hierarchy3"/>
    <dgm:cxn modelId="{672C0260-1B5E-477D-AAD1-3F1FCAF0D9DC}" srcId="{BAC4C135-03B9-4ED7-B4E9-2418605F530F}" destId="{7FAAB331-6C87-4F24-BB52-E3206482FA2F}" srcOrd="3" destOrd="0" parTransId="{33E9A084-01D6-445C-9CA3-7092B87CECC9}" sibTransId="{CCBCE72A-B6A7-4D00-9D19-8FE6A5237C74}"/>
    <dgm:cxn modelId="{9E0ADAD8-3351-4C1D-8B8B-AF1C75DFADD0}" type="presOf" srcId="{940F1EED-7896-4A39-8EB3-60379D40137C}" destId="{DE488EBA-1EAD-4EAD-AF2E-E934121C6D44}" srcOrd="0" destOrd="0" presId="urn:microsoft.com/office/officeart/2005/8/layout/hierarchy3"/>
    <dgm:cxn modelId="{3973C8D7-DAD7-4212-B2FB-3F923784AF4E}" type="presOf" srcId="{5F45AF92-95E2-4010-8BF2-620F4E2C642F}" destId="{6313190C-2FB9-458C-9943-6122ACD6645B}" srcOrd="0" destOrd="0" presId="urn:microsoft.com/office/officeart/2005/8/layout/hierarchy3"/>
    <dgm:cxn modelId="{76846FAF-000D-47E3-8A3D-3C06D631B9E5}" type="presOf" srcId="{8645894F-1E4B-4950-AA38-9C1CDFA5103E}" destId="{06161A2C-B102-40BB-B2B7-10C82861F8B3}" srcOrd="0" destOrd="0" presId="urn:microsoft.com/office/officeart/2005/8/layout/hierarchy3"/>
    <dgm:cxn modelId="{3E71D3F5-76A2-429E-93A5-25B4F276BD1E}" type="presOf" srcId="{676D92CD-FB78-48B4-9349-92A89BB4CBEB}" destId="{16EAC1A1-07AD-4574-9F07-02DCA2E0A9B9}" srcOrd="0" destOrd="0" presId="urn:microsoft.com/office/officeart/2005/8/layout/hierarchy3"/>
    <dgm:cxn modelId="{9AE22B5A-3ED0-4133-B19E-060573E213C6}" type="presOf" srcId="{D37656F3-08F0-410F-B773-642D2BDAD48D}" destId="{BB073236-40DE-432F-B82D-926D8C476A70}" srcOrd="0" destOrd="0" presId="urn:microsoft.com/office/officeart/2005/8/layout/hierarchy3"/>
    <dgm:cxn modelId="{F18F4BEC-8AF2-41BB-9DB3-B2606644DFCD}" srcId="{36E9D684-DE4A-4F58-91D4-25111C120322}" destId="{B8B3A54A-DC0F-4F3E-B790-DC1F6FD35902}" srcOrd="2" destOrd="0" parTransId="{30161460-919B-480F-8FE4-E7AF45236C90}" sibTransId="{7DD109A3-30A6-4EE9-9E40-44DFA170823A}"/>
    <dgm:cxn modelId="{8A1DC1CA-60F6-4ED3-B413-04911E50CC75}" type="presOf" srcId="{0280E703-C41F-498C-ABFD-4FCF893E59DE}" destId="{394B201D-91AA-443B-BBBE-86B2DFBAA929}" srcOrd="0" destOrd="0" presId="urn:microsoft.com/office/officeart/2005/8/layout/hierarchy3"/>
    <dgm:cxn modelId="{6011379F-2534-467E-9303-103E3D36E83F}" type="presOf" srcId="{E7467878-390B-4586-9BB3-E8E649B12EA8}" destId="{C16664D2-4AD0-4D75-BA1A-E31AC605335A}" srcOrd="0" destOrd="0" presId="urn:microsoft.com/office/officeart/2005/8/layout/hierarchy3"/>
    <dgm:cxn modelId="{74D618EF-BE32-4200-9D88-CDB8E8F2DC5F}" srcId="{BAC4C135-03B9-4ED7-B4E9-2418605F530F}" destId="{D37656F3-08F0-410F-B773-642D2BDAD48D}" srcOrd="2" destOrd="0" parTransId="{C1E5D799-F5BC-4E82-9A05-2C8FA263B3CA}" sibTransId="{0596CF67-D465-4C99-99C4-889861A2EBC0}"/>
    <dgm:cxn modelId="{08B81109-E2C9-45E3-8D2D-D63965A1E951}" type="presOf" srcId="{915C8BB3-051D-4CAE-824E-72732AF3DF1D}" destId="{353E3586-71CB-4B81-913D-D068628503AA}" srcOrd="0" destOrd="0" presId="urn:microsoft.com/office/officeart/2005/8/layout/hierarchy3"/>
    <dgm:cxn modelId="{6D8A14C4-6CD6-4762-AD11-CFDF82256687}" type="presOf" srcId="{36E9D684-DE4A-4F58-91D4-25111C120322}" destId="{D4C0A749-CAB3-4D2C-8FBD-03AAB6E37D39}" srcOrd="0" destOrd="0" presId="urn:microsoft.com/office/officeart/2005/8/layout/hierarchy3"/>
    <dgm:cxn modelId="{0CBC903F-0B60-415A-B40F-D55CEC50ECD7}" type="presOf" srcId="{65A97C56-A190-444C-8096-DF7C5B57A419}" destId="{A23B9387-BDC1-4A1E-BAC5-51A776865DB8}" srcOrd="0" destOrd="0" presId="urn:microsoft.com/office/officeart/2005/8/layout/hierarchy3"/>
    <dgm:cxn modelId="{9FF0D5C9-4487-4600-9F04-63C5BD3AF096}" type="presOf" srcId="{33E9A084-01D6-445C-9CA3-7092B87CECC9}" destId="{F5A2E7BE-9791-4D07-9D7E-E09936274D81}" srcOrd="0" destOrd="0" presId="urn:microsoft.com/office/officeart/2005/8/layout/hierarchy3"/>
    <dgm:cxn modelId="{A0A93E69-860F-4DBC-A901-A3709FC3ADF6}" type="presOf" srcId="{7FAAB331-6C87-4F24-BB52-E3206482FA2F}" destId="{EEF36A83-F947-4741-9747-F69DAD112100}" srcOrd="0" destOrd="0" presId="urn:microsoft.com/office/officeart/2005/8/layout/hierarchy3"/>
    <dgm:cxn modelId="{047ED0A5-1E65-4C13-AF91-9B5427CF46D3}" srcId="{36E9D684-DE4A-4F58-91D4-25111C120322}" destId="{7A75D8B8-7AFB-4EB1-9B2B-9E45BD7328F5}" srcOrd="4" destOrd="0" parTransId="{E7467878-390B-4586-9BB3-E8E649B12EA8}" sibTransId="{0B82806A-86CE-495B-8210-FE2C40AFABDB}"/>
    <dgm:cxn modelId="{71D80B81-4F44-4A00-A104-E6BBCABF0A96}" type="presOf" srcId="{6FDA84ED-D0C2-4169-BF9F-E6C9713C6DB5}" destId="{9D480C78-FE67-45DF-A952-CE22614198A7}" srcOrd="0" destOrd="0" presId="urn:microsoft.com/office/officeart/2005/8/layout/hierarchy3"/>
    <dgm:cxn modelId="{C22895B5-C6B0-4952-BB19-36832E9F3E39}" srcId="{758EBAB3-E0F8-4044-84A9-AFECB362DB8F}" destId="{36E9D684-DE4A-4F58-91D4-25111C120322}" srcOrd="0" destOrd="0" parTransId="{397EB8B8-F401-4952-87C0-9054162CA6C5}" sibTransId="{0504ABE2-AA68-414C-A893-949A8CC89976}"/>
    <dgm:cxn modelId="{728CD03F-E016-4083-8745-DA437E94D5AD}" type="presParOf" srcId="{AAB144BA-533E-46D9-A6CB-0690C7E6AFF3}" destId="{278F2090-D76A-4980-8ACB-3922C204B20F}" srcOrd="0" destOrd="0" presId="urn:microsoft.com/office/officeart/2005/8/layout/hierarchy3"/>
    <dgm:cxn modelId="{45FCADC3-1750-4780-9430-A35946A94526}" type="presParOf" srcId="{278F2090-D76A-4980-8ACB-3922C204B20F}" destId="{1263A7C5-3909-47B6-9235-9C6ABB459765}" srcOrd="0" destOrd="0" presId="urn:microsoft.com/office/officeart/2005/8/layout/hierarchy3"/>
    <dgm:cxn modelId="{0BEF657E-A2CE-430F-BF34-355B22AB9C32}" type="presParOf" srcId="{1263A7C5-3909-47B6-9235-9C6ABB459765}" destId="{D4C0A749-CAB3-4D2C-8FBD-03AAB6E37D39}" srcOrd="0" destOrd="0" presId="urn:microsoft.com/office/officeart/2005/8/layout/hierarchy3"/>
    <dgm:cxn modelId="{2CA640C8-770D-4D6C-B59F-6228B2489CD6}" type="presParOf" srcId="{1263A7C5-3909-47B6-9235-9C6ABB459765}" destId="{32B76C95-7402-4D5D-8257-B4B9093C8C37}" srcOrd="1" destOrd="0" presId="urn:microsoft.com/office/officeart/2005/8/layout/hierarchy3"/>
    <dgm:cxn modelId="{3C3EF553-80D0-444F-AA09-2B0FCF5E0AF2}" type="presParOf" srcId="{278F2090-D76A-4980-8ACB-3922C204B20F}" destId="{B71805D2-E94D-41E8-813A-5A331F40D9D0}" srcOrd="1" destOrd="0" presId="urn:microsoft.com/office/officeart/2005/8/layout/hierarchy3"/>
    <dgm:cxn modelId="{57B42B76-7624-4D5D-A2BB-B9D55C9040B4}" type="presParOf" srcId="{B71805D2-E94D-41E8-813A-5A331F40D9D0}" destId="{353E3586-71CB-4B81-913D-D068628503AA}" srcOrd="0" destOrd="0" presId="urn:microsoft.com/office/officeart/2005/8/layout/hierarchy3"/>
    <dgm:cxn modelId="{8A464B9F-A66F-4C9C-8923-5A242B67F8DA}" type="presParOf" srcId="{B71805D2-E94D-41E8-813A-5A331F40D9D0}" destId="{9D480C78-FE67-45DF-A952-CE22614198A7}" srcOrd="1" destOrd="0" presId="urn:microsoft.com/office/officeart/2005/8/layout/hierarchy3"/>
    <dgm:cxn modelId="{87459FED-6DF4-4361-83F8-F82DEBA667FD}" type="presParOf" srcId="{B71805D2-E94D-41E8-813A-5A331F40D9D0}" destId="{A23B9387-BDC1-4A1E-BAC5-51A776865DB8}" srcOrd="2" destOrd="0" presId="urn:microsoft.com/office/officeart/2005/8/layout/hierarchy3"/>
    <dgm:cxn modelId="{C413AD8D-1848-46CB-9C21-4C7CAF76837D}" type="presParOf" srcId="{B71805D2-E94D-41E8-813A-5A331F40D9D0}" destId="{72082323-A4C9-4D0A-A67B-6FBF10080D64}" srcOrd="3" destOrd="0" presId="urn:microsoft.com/office/officeart/2005/8/layout/hierarchy3"/>
    <dgm:cxn modelId="{EF012106-8BC6-4C0C-A107-927AE77E4C3E}" type="presParOf" srcId="{B71805D2-E94D-41E8-813A-5A331F40D9D0}" destId="{8997DF65-8269-478A-9173-A8603203280B}" srcOrd="4" destOrd="0" presId="urn:microsoft.com/office/officeart/2005/8/layout/hierarchy3"/>
    <dgm:cxn modelId="{82056EFE-84EC-42FF-8E9B-F9081C476C41}" type="presParOf" srcId="{B71805D2-E94D-41E8-813A-5A331F40D9D0}" destId="{B5457FB5-C3E6-45B7-83D5-6574F3707832}" srcOrd="5" destOrd="0" presId="urn:microsoft.com/office/officeart/2005/8/layout/hierarchy3"/>
    <dgm:cxn modelId="{48DE5068-F0FE-4211-9F18-CEB90584A3DF}" type="presParOf" srcId="{B71805D2-E94D-41E8-813A-5A331F40D9D0}" destId="{6313190C-2FB9-458C-9943-6122ACD6645B}" srcOrd="6" destOrd="0" presId="urn:microsoft.com/office/officeart/2005/8/layout/hierarchy3"/>
    <dgm:cxn modelId="{EC48A2B0-3011-4D96-BCBE-8874D4B84B1F}" type="presParOf" srcId="{B71805D2-E94D-41E8-813A-5A331F40D9D0}" destId="{C7CF86CA-0430-4260-998B-C13F2DE8C9BA}" srcOrd="7" destOrd="0" presId="urn:microsoft.com/office/officeart/2005/8/layout/hierarchy3"/>
    <dgm:cxn modelId="{A52453BB-E3CC-4FF0-BC84-18DBAFD7E64D}" type="presParOf" srcId="{B71805D2-E94D-41E8-813A-5A331F40D9D0}" destId="{C16664D2-4AD0-4D75-BA1A-E31AC605335A}" srcOrd="8" destOrd="0" presId="urn:microsoft.com/office/officeart/2005/8/layout/hierarchy3"/>
    <dgm:cxn modelId="{37C1DFFC-FC79-45D1-9AB8-9DFF44BA9226}" type="presParOf" srcId="{B71805D2-E94D-41E8-813A-5A331F40D9D0}" destId="{27C87B38-3472-425A-8F6C-746B7D00FF0D}" srcOrd="9" destOrd="0" presId="urn:microsoft.com/office/officeart/2005/8/layout/hierarchy3"/>
    <dgm:cxn modelId="{6DF28146-C926-4150-A8D8-3C40B481727F}" type="presParOf" srcId="{AAB144BA-533E-46D9-A6CB-0690C7E6AFF3}" destId="{09BA900F-AB28-4EDC-B14F-E91930205C34}" srcOrd="1" destOrd="0" presId="urn:microsoft.com/office/officeart/2005/8/layout/hierarchy3"/>
    <dgm:cxn modelId="{892D7556-09F4-4174-BABA-CB2DE818059D}" type="presParOf" srcId="{09BA900F-AB28-4EDC-B14F-E91930205C34}" destId="{7E95C853-2552-4094-9185-DDED01DA6A70}" srcOrd="0" destOrd="0" presId="urn:microsoft.com/office/officeart/2005/8/layout/hierarchy3"/>
    <dgm:cxn modelId="{33708C48-37F3-467A-AA14-5C216884260B}" type="presParOf" srcId="{7E95C853-2552-4094-9185-DDED01DA6A70}" destId="{AFD26143-ADE0-4BF9-8091-06B2407894EA}" srcOrd="0" destOrd="0" presId="urn:microsoft.com/office/officeart/2005/8/layout/hierarchy3"/>
    <dgm:cxn modelId="{70E481A8-ADB9-4C18-9414-EE63DB1065CA}" type="presParOf" srcId="{7E95C853-2552-4094-9185-DDED01DA6A70}" destId="{43161C81-E4B1-4C64-94BE-82DD052D05CE}" srcOrd="1" destOrd="0" presId="urn:microsoft.com/office/officeart/2005/8/layout/hierarchy3"/>
    <dgm:cxn modelId="{57CA25F7-327D-4B05-992D-73DFC20AB13F}" type="presParOf" srcId="{09BA900F-AB28-4EDC-B14F-E91930205C34}" destId="{BBCA3297-EBAF-44B5-AD2C-3C504EF4C15D}" srcOrd="1" destOrd="0" presId="urn:microsoft.com/office/officeart/2005/8/layout/hierarchy3"/>
    <dgm:cxn modelId="{D1377632-7771-497B-8D63-962385BDBAE4}" type="presParOf" srcId="{BBCA3297-EBAF-44B5-AD2C-3C504EF4C15D}" destId="{BC1FF188-107A-4BDF-91BB-A3E6B95B497A}" srcOrd="0" destOrd="0" presId="urn:microsoft.com/office/officeart/2005/8/layout/hierarchy3"/>
    <dgm:cxn modelId="{451D5C45-30C2-451A-BE84-6C6500ABEB50}" type="presParOf" srcId="{BBCA3297-EBAF-44B5-AD2C-3C504EF4C15D}" destId="{DE488EBA-1EAD-4EAD-AF2E-E934121C6D44}" srcOrd="1" destOrd="0" presId="urn:microsoft.com/office/officeart/2005/8/layout/hierarchy3"/>
    <dgm:cxn modelId="{7A334891-7E04-4116-A501-05B072483148}" type="presParOf" srcId="{BBCA3297-EBAF-44B5-AD2C-3C504EF4C15D}" destId="{B846E259-B1F9-4C1D-8994-E922135D247F}" srcOrd="2" destOrd="0" presId="urn:microsoft.com/office/officeart/2005/8/layout/hierarchy3"/>
    <dgm:cxn modelId="{A015943C-360B-4223-82D6-884AD0B58C86}" type="presParOf" srcId="{BBCA3297-EBAF-44B5-AD2C-3C504EF4C15D}" destId="{394B201D-91AA-443B-BBBE-86B2DFBAA929}" srcOrd="3" destOrd="0" presId="urn:microsoft.com/office/officeart/2005/8/layout/hierarchy3"/>
    <dgm:cxn modelId="{8CE1FB4F-7AD5-44CB-B84A-85F43B0AAEE3}" type="presParOf" srcId="{BBCA3297-EBAF-44B5-AD2C-3C504EF4C15D}" destId="{1E7542A5-87D3-451A-ADFC-7FB95768EA10}" srcOrd="4" destOrd="0" presId="urn:microsoft.com/office/officeart/2005/8/layout/hierarchy3"/>
    <dgm:cxn modelId="{2659B532-CBF1-4CCF-B660-583C690A716D}" type="presParOf" srcId="{BBCA3297-EBAF-44B5-AD2C-3C504EF4C15D}" destId="{BB073236-40DE-432F-B82D-926D8C476A70}" srcOrd="5" destOrd="0" presId="urn:microsoft.com/office/officeart/2005/8/layout/hierarchy3"/>
    <dgm:cxn modelId="{9525C3E1-F245-4F34-B45B-551D95C63195}" type="presParOf" srcId="{BBCA3297-EBAF-44B5-AD2C-3C504EF4C15D}" destId="{F5A2E7BE-9791-4D07-9D7E-E09936274D81}" srcOrd="6" destOrd="0" presId="urn:microsoft.com/office/officeart/2005/8/layout/hierarchy3"/>
    <dgm:cxn modelId="{8F9F5EE7-2BF0-4C9F-8927-B712893A0E3B}" type="presParOf" srcId="{BBCA3297-EBAF-44B5-AD2C-3C504EF4C15D}" destId="{EEF36A83-F947-4741-9747-F69DAD112100}" srcOrd="7" destOrd="0" presId="urn:microsoft.com/office/officeart/2005/8/layout/hierarchy3"/>
    <dgm:cxn modelId="{B7C32D5B-92A3-435B-A912-421EE8470EAF}" type="presParOf" srcId="{BBCA3297-EBAF-44B5-AD2C-3C504EF4C15D}" destId="{06161A2C-B102-40BB-B2B7-10C82861F8B3}" srcOrd="8" destOrd="0" presId="urn:microsoft.com/office/officeart/2005/8/layout/hierarchy3"/>
    <dgm:cxn modelId="{A50F19AB-924B-4817-87AB-E529F74840AF}" type="presParOf" srcId="{BBCA3297-EBAF-44B5-AD2C-3C504EF4C15D}" destId="{16EAC1A1-07AD-4574-9F07-02DCA2E0A9B9}" srcOrd="9"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BF8C53-12F9-4098-8BE3-4976637238DD}" type="doc">
      <dgm:prSet loTypeId="urn:microsoft.com/office/officeart/2005/8/layout/target3" loCatId="list" qsTypeId="urn:microsoft.com/office/officeart/2005/8/quickstyle/3d4" qsCatId="3D" csTypeId="urn:microsoft.com/office/officeart/2005/8/colors/accent1_2" csCatId="accent1" phldr="1"/>
      <dgm:spPr/>
      <dgm:t>
        <a:bodyPr/>
        <a:lstStyle/>
        <a:p>
          <a:endParaRPr lang="es-ES"/>
        </a:p>
      </dgm:t>
    </dgm:pt>
    <dgm:pt modelId="{89FFAEF1-0BAA-447E-B2A4-644E8DDE140B}">
      <dgm:prSet phldrT="[Texto]"/>
      <dgm:spPr/>
      <dgm:t>
        <a:bodyPr/>
        <a:lstStyle/>
        <a:p>
          <a:r>
            <a:rPr lang="en-CA" noProof="0" dirty="0"/>
            <a:t>1. Negative</a:t>
          </a:r>
        </a:p>
      </dgm:t>
    </dgm:pt>
    <dgm:pt modelId="{0D0BD3BB-1C2F-4DCB-B3F2-54601839FA1B}" type="parTrans" cxnId="{906D6A2B-236A-4051-85FF-536B6A4563CB}">
      <dgm:prSet/>
      <dgm:spPr/>
      <dgm:t>
        <a:bodyPr/>
        <a:lstStyle/>
        <a:p>
          <a:endParaRPr lang="es-ES"/>
        </a:p>
      </dgm:t>
    </dgm:pt>
    <dgm:pt modelId="{0377487F-F6E9-4B8E-8D5B-7F8F7F470548}" type="sibTrans" cxnId="{906D6A2B-236A-4051-85FF-536B6A4563CB}">
      <dgm:prSet/>
      <dgm:spPr/>
      <dgm:t>
        <a:bodyPr/>
        <a:lstStyle/>
        <a:p>
          <a:endParaRPr lang="es-ES"/>
        </a:p>
      </dgm:t>
    </dgm:pt>
    <dgm:pt modelId="{24602AF8-EA7E-42DB-B9D9-9C74EAC52548}">
      <dgm:prSet phldrT="[Texto]"/>
      <dgm:spPr/>
      <dgm:t>
        <a:bodyPr/>
        <a:lstStyle/>
        <a:p>
          <a:r>
            <a:rPr lang="en-CA" noProof="0" dirty="0"/>
            <a:t>2. Benign findings</a:t>
          </a:r>
        </a:p>
      </dgm:t>
    </dgm:pt>
    <dgm:pt modelId="{CB099ED6-8EAD-4A9A-851E-2AFCF6D92F10}" type="parTrans" cxnId="{59351B36-FBCC-4C94-AE41-69C5A5002946}">
      <dgm:prSet/>
      <dgm:spPr/>
      <dgm:t>
        <a:bodyPr/>
        <a:lstStyle/>
        <a:p>
          <a:endParaRPr lang="es-ES"/>
        </a:p>
      </dgm:t>
    </dgm:pt>
    <dgm:pt modelId="{2B769D8B-1E15-4ADD-BD66-C64ED25A8E1C}" type="sibTrans" cxnId="{59351B36-FBCC-4C94-AE41-69C5A5002946}">
      <dgm:prSet/>
      <dgm:spPr/>
      <dgm:t>
        <a:bodyPr/>
        <a:lstStyle/>
        <a:p>
          <a:endParaRPr lang="es-ES"/>
        </a:p>
      </dgm:t>
    </dgm:pt>
    <dgm:pt modelId="{4F76EE97-4000-485B-AE5D-05BC21FB78A1}">
      <dgm:prSet phldrT="[Texto]"/>
      <dgm:spPr/>
      <dgm:t>
        <a:bodyPr/>
        <a:lstStyle/>
        <a:p>
          <a:r>
            <a:rPr lang="en-CA" noProof="0" dirty="0"/>
            <a:t>3. Probably benign</a:t>
          </a:r>
        </a:p>
      </dgm:t>
    </dgm:pt>
    <dgm:pt modelId="{6FF9E061-CB7F-48B0-B6DB-33F39FE4E9DA}" type="parTrans" cxnId="{8F227FEA-480E-40A8-A9C3-3034706F0201}">
      <dgm:prSet/>
      <dgm:spPr/>
      <dgm:t>
        <a:bodyPr/>
        <a:lstStyle/>
        <a:p>
          <a:endParaRPr lang="es-ES"/>
        </a:p>
      </dgm:t>
    </dgm:pt>
    <dgm:pt modelId="{ED4C4108-7736-4C32-8D93-34260009C42F}" type="sibTrans" cxnId="{8F227FEA-480E-40A8-A9C3-3034706F0201}">
      <dgm:prSet/>
      <dgm:spPr/>
      <dgm:t>
        <a:bodyPr/>
        <a:lstStyle/>
        <a:p>
          <a:endParaRPr lang="es-ES"/>
        </a:p>
      </dgm:t>
    </dgm:pt>
    <dgm:pt modelId="{C34E0086-47A5-4048-8F90-644DB56BFBFC}">
      <dgm:prSet phldrT="[Texto]"/>
      <dgm:spPr/>
      <dgm:t>
        <a:bodyPr/>
        <a:lstStyle/>
        <a:p>
          <a:r>
            <a:rPr lang="en-CA" noProof="0" dirty="0"/>
            <a:t>0. Incomplete</a:t>
          </a:r>
        </a:p>
      </dgm:t>
    </dgm:pt>
    <dgm:pt modelId="{622A1A68-DD89-4D15-BC2D-63B9FCF422FB}" type="parTrans" cxnId="{88BC9FD2-C5EB-4834-B6D5-206D732C8A18}">
      <dgm:prSet/>
      <dgm:spPr/>
      <dgm:t>
        <a:bodyPr/>
        <a:lstStyle/>
        <a:p>
          <a:endParaRPr lang="es-ES"/>
        </a:p>
      </dgm:t>
    </dgm:pt>
    <dgm:pt modelId="{2578DF0C-E0E5-4D11-99AE-161CB42FA9AF}" type="sibTrans" cxnId="{88BC9FD2-C5EB-4834-B6D5-206D732C8A18}">
      <dgm:prSet/>
      <dgm:spPr/>
      <dgm:t>
        <a:bodyPr/>
        <a:lstStyle/>
        <a:p>
          <a:endParaRPr lang="es-ES"/>
        </a:p>
      </dgm:t>
    </dgm:pt>
    <dgm:pt modelId="{E8860749-A30A-4240-93D4-A7506B23F93A}">
      <dgm:prSet phldrT="[Texto]"/>
      <dgm:spPr/>
      <dgm:t>
        <a:bodyPr/>
        <a:lstStyle/>
        <a:p>
          <a:r>
            <a:rPr lang="en-CA" noProof="0" dirty="0"/>
            <a:t>4. Suspicious abnormality</a:t>
          </a:r>
        </a:p>
      </dgm:t>
    </dgm:pt>
    <dgm:pt modelId="{1B365E4E-5ED1-4C67-A4CB-DF1E0950D722}" type="parTrans" cxnId="{0E987A2C-87F8-48A3-9235-46ED3B3FDC62}">
      <dgm:prSet/>
      <dgm:spPr/>
      <dgm:t>
        <a:bodyPr/>
        <a:lstStyle/>
        <a:p>
          <a:endParaRPr lang="es-ES"/>
        </a:p>
      </dgm:t>
    </dgm:pt>
    <dgm:pt modelId="{CA4EFAEC-EB85-4E85-915A-EBA92D6618E4}" type="sibTrans" cxnId="{0E987A2C-87F8-48A3-9235-46ED3B3FDC62}">
      <dgm:prSet/>
      <dgm:spPr/>
      <dgm:t>
        <a:bodyPr/>
        <a:lstStyle/>
        <a:p>
          <a:endParaRPr lang="es-ES"/>
        </a:p>
      </dgm:t>
    </dgm:pt>
    <dgm:pt modelId="{08110EBC-41CF-4258-AF93-63E22C37D468}">
      <dgm:prSet phldrT="[Texto]"/>
      <dgm:spPr/>
      <dgm:t>
        <a:bodyPr/>
        <a:lstStyle/>
        <a:p>
          <a:r>
            <a:rPr lang="en-CA" noProof="0" dirty="0"/>
            <a:t>5. Highly suspicious malignancy</a:t>
          </a:r>
        </a:p>
      </dgm:t>
    </dgm:pt>
    <dgm:pt modelId="{71F766CD-4E81-44EF-8FAE-BB0455256984}" type="parTrans" cxnId="{4950E211-AB37-422D-893C-6FE521C3CB16}">
      <dgm:prSet/>
      <dgm:spPr/>
      <dgm:t>
        <a:bodyPr/>
        <a:lstStyle/>
        <a:p>
          <a:endParaRPr lang="es-ES"/>
        </a:p>
      </dgm:t>
    </dgm:pt>
    <dgm:pt modelId="{D9EB5AE5-6BD9-46F2-805B-EE8BA14C6364}" type="sibTrans" cxnId="{4950E211-AB37-422D-893C-6FE521C3CB16}">
      <dgm:prSet/>
      <dgm:spPr/>
      <dgm:t>
        <a:bodyPr/>
        <a:lstStyle/>
        <a:p>
          <a:endParaRPr lang="es-ES"/>
        </a:p>
      </dgm:t>
    </dgm:pt>
    <dgm:pt modelId="{00B2DCDC-B99E-4A38-9DF0-1F51BE5BE7A3}">
      <dgm:prSet phldrT="[Texto]"/>
      <dgm:spPr/>
      <dgm:t>
        <a:bodyPr/>
        <a:lstStyle/>
        <a:p>
          <a:r>
            <a:rPr lang="en-CA" noProof="0" dirty="0"/>
            <a:t>6. Known biopsy with proven malignancy</a:t>
          </a:r>
        </a:p>
      </dgm:t>
    </dgm:pt>
    <dgm:pt modelId="{A473467C-46E6-4030-918E-B81CD65F604B}" type="parTrans" cxnId="{0C369CC7-7C8E-418E-8B5C-0C4680035CFE}">
      <dgm:prSet/>
      <dgm:spPr/>
      <dgm:t>
        <a:bodyPr/>
        <a:lstStyle/>
        <a:p>
          <a:endParaRPr lang="es-ES"/>
        </a:p>
      </dgm:t>
    </dgm:pt>
    <dgm:pt modelId="{77908B4A-B9EC-4B60-B10C-439D39B21F9A}" type="sibTrans" cxnId="{0C369CC7-7C8E-418E-8B5C-0C4680035CFE}">
      <dgm:prSet/>
      <dgm:spPr/>
      <dgm:t>
        <a:bodyPr/>
        <a:lstStyle/>
        <a:p>
          <a:endParaRPr lang="es-ES"/>
        </a:p>
      </dgm:t>
    </dgm:pt>
    <dgm:pt modelId="{ABEAAF83-299E-4A8F-96D1-E67A3C4755A4}" type="pres">
      <dgm:prSet presAssocID="{43BF8C53-12F9-4098-8BE3-4976637238DD}" presName="Name0" presStyleCnt="0">
        <dgm:presLayoutVars>
          <dgm:chMax val="7"/>
          <dgm:dir/>
          <dgm:animLvl val="lvl"/>
          <dgm:resizeHandles val="exact"/>
        </dgm:presLayoutVars>
      </dgm:prSet>
      <dgm:spPr/>
    </dgm:pt>
    <dgm:pt modelId="{CF511675-5947-4F5F-B3E5-5F8C5B7DA4F9}" type="pres">
      <dgm:prSet presAssocID="{C34E0086-47A5-4048-8F90-644DB56BFBFC}" presName="circle1" presStyleLbl="node1" presStyleIdx="0" presStyleCnt="7"/>
      <dgm:spPr/>
    </dgm:pt>
    <dgm:pt modelId="{A2068314-81AA-4FE4-9E5F-D1C0CD95E9A1}" type="pres">
      <dgm:prSet presAssocID="{C34E0086-47A5-4048-8F90-644DB56BFBFC}" presName="space" presStyleCnt="0"/>
      <dgm:spPr/>
    </dgm:pt>
    <dgm:pt modelId="{8378BE12-0FF9-468E-85E8-700F929E1F03}" type="pres">
      <dgm:prSet presAssocID="{C34E0086-47A5-4048-8F90-644DB56BFBFC}" presName="rect1" presStyleLbl="alignAcc1" presStyleIdx="0" presStyleCnt="7"/>
      <dgm:spPr/>
    </dgm:pt>
    <dgm:pt modelId="{40B3F567-D2D2-4562-8D20-655D2DC3D318}" type="pres">
      <dgm:prSet presAssocID="{89FFAEF1-0BAA-447E-B2A4-644E8DDE140B}" presName="vertSpace2" presStyleLbl="node1" presStyleIdx="0" presStyleCnt="7"/>
      <dgm:spPr/>
    </dgm:pt>
    <dgm:pt modelId="{9C992654-7910-42B0-A564-2E5AB6B6306E}" type="pres">
      <dgm:prSet presAssocID="{89FFAEF1-0BAA-447E-B2A4-644E8DDE140B}" presName="circle2" presStyleLbl="node1" presStyleIdx="1" presStyleCnt="7"/>
      <dgm:spPr/>
    </dgm:pt>
    <dgm:pt modelId="{4BC0A7B1-9F04-465B-A644-9270154E7154}" type="pres">
      <dgm:prSet presAssocID="{89FFAEF1-0BAA-447E-B2A4-644E8DDE140B}" presName="rect2" presStyleLbl="alignAcc1" presStyleIdx="1" presStyleCnt="7"/>
      <dgm:spPr/>
    </dgm:pt>
    <dgm:pt modelId="{1DE95B70-D353-435E-A5D6-7305D5FB4310}" type="pres">
      <dgm:prSet presAssocID="{24602AF8-EA7E-42DB-B9D9-9C74EAC52548}" presName="vertSpace3" presStyleLbl="node1" presStyleIdx="1" presStyleCnt="7"/>
      <dgm:spPr/>
    </dgm:pt>
    <dgm:pt modelId="{D653D07F-DD02-4073-A0A9-BA1A9EA9414B}" type="pres">
      <dgm:prSet presAssocID="{24602AF8-EA7E-42DB-B9D9-9C74EAC52548}" presName="circle3" presStyleLbl="node1" presStyleIdx="2" presStyleCnt="7"/>
      <dgm:spPr/>
    </dgm:pt>
    <dgm:pt modelId="{E8AB1611-0B15-4084-9C64-0500C3E6A746}" type="pres">
      <dgm:prSet presAssocID="{24602AF8-EA7E-42DB-B9D9-9C74EAC52548}" presName="rect3" presStyleLbl="alignAcc1" presStyleIdx="2" presStyleCnt="7"/>
      <dgm:spPr/>
    </dgm:pt>
    <dgm:pt modelId="{0F1ED5CE-2F64-4505-B95E-20D8BC3680D2}" type="pres">
      <dgm:prSet presAssocID="{4F76EE97-4000-485B-AE5D-05BC21FB78A1}" presName="vertSpace4" presStyleLbl="node1" presStyleIdx="2" presStyleCnt="7"/>
      <dgm:spPr/>
    </dgm:pt>
    <dgm:pt modelId="{18E4BC02-402D-4FFD-8688-8F7FC4F188B5}" type="pres">
      <dgm:prSet presAssocID="{4F76EE97-4000-485B-AE5D-05BC21FB78A1}" presName="circle4" presStyleLbl="node1" presStyleIdx="3" presStyleCnt="7"/>
      <dgm:spPr/>
    </dgm:pt>
    <dgm:pt modelId="{E4EC38B2-3464-42B7-A123-B1837E044EBC}" type="pres">
      <dgm:prSet presAssocID="{4F76EE97-4000-485B-AE5D-05BC21FB78A1}" presName="rect4" presStyleLbl="alignAcc1" presStyleIdx="3" presStyleCnt="7"/>
      <dgm:spPr/>
    </dgm:pt>
    <dgm:pt modelId="{343A174C-38F6-414F-90E2-E19F6266C394}" type="pres">
      <dgm:prSet presAssocID="{E8860749-A30A-4240-93D4-A7506B23F93A}" presName="vertSpace5" presStyleLbl="node1" presStyleIdx="3" presStyleCnt="7"/>
      <dgm:spPr/>
    </dgm:pt>
    <dgm:pt modelId="{309DA0EA-E5EE-471E-8469-6D1B45D5FCF9}" type="pres">
      <dgm:prSet presAssocID="{E8860749-A30A-4240-93D4-A7506B23F93A}" presName="circle5" presStyleLbl="node1" presStyleIdx="4" presStyleCnt="7"/>
      <dgm:spPr/>
    </dgm:pt>
    <dgm:pt modelId="{5DD07C22-F2FD-469B-9E2B-A5CCA6CA7C3D}" type="pres">
      <dgm:prSet presAssocID="{E8860749-A30A-4240-93D4-A7506B23F93A}" presName="rect5" presStyleLbl="alignAcc1" presStyleIdx="4" presStyleCnt="7"/>
      <dgm:spPr/>
    </dgm:pt>
    <dgm:pt modelId="{63CEC968-F186-4973-89EB-668C66A6A731}" type="pres">
      <dgm:prSet presAssocID="{08110EBC-41CF-4258-AF93-63E22C37D468}" presName="vertSpace6" presStyleLbl="node1" presStyleIdx="4" presStyleCnt="7"/>
      <dgm:spPr/>
    </dgm:pt>
    <dgm:pt modelId="{6B060FF7-087D-417D-BA27-8E53B2C3C816}" type="pres">
      <dgm:prSet presAssocID="{08110EBC-41CF-4258-AF93-63E22C37D468}" presName="circle6" presStyleLbl="node1" presStyleIdx="5" presStyleCnt="7"/>
      <dgm:spPr/>
    </dgm:pt>
    <dgm:pt modelId="{0E19CB00-9E08-4102-B0D0-0A105378F7F7}" type="pres">
      <dgm:prSet presAssocID="{08110EBC-41CF-4258-AF93-63E22C37D468}" presName="rect6" presStyleLbl="alignAcc1" presStyleIdx="5" presStyleCnt="7"/>
      <dgm:spPr/>
    </dgm:pt>
    <dgm:pt modelId="{8A72D043-A221-49C3-A39E-86AB2C9F1E87}" type="pres">
      <dgm:prSet presAssocID="{00B2DCDC-B99E-4A38-9DF0-1F51BE5BE7A3}" presName="vertSpace7" presStyleLbl="node1" presStyleIdx="5" presStyleCnt="7"/>
      <dgm:spPr/>
    </dgm:pt>
    <dgm:pt modelId="{18F5E6F4-F01F-4CBB-A158-7AF15AFEB91A}" type="pres">
      <dgm:prSet presAssocID="{00B2DCDC-B99E-4A38-9DF0-1F51BE5BE7A3}" presName="circle7" presStyleLbl="node1" presStyleIdx="6" presStyleCnt="7"/>
      <dgm:spPr/>
    </dgm:pt>
    <dgm:pt modelId="{BAD00FB6-D83B-4B91-9F01-9746F89802EC}" type="pres">
      <dgm:prSet presAssocID="{00B2DCDC-B99E-4A38-9DF0-1F51BE5BE7A3}" presName="rect7" presStyleLbl="alignAcc1" presStyleIdx="6" presStyleCnt="7"/>
      <dgm:spPr/>
    </dgm:pt>
    <dgm:pt modelId="{E06F2B37-F011-473E-B8D5-10A24899A72F}" type="pres">
      <dgm:prSet presAssocID="{C34E0086-47A5-4048-8F90-644DB56BFBFC}" presName="rect1ParTxNoCh" presStyleLbl="alignAcc1" presStyleIdx="6" presStyleCnt="7">
        <dgm:presLayoutVars>
          <dgm:chMax val="1"/>
          <dgm:bulletEnabled val="1"/>
        </dgm:presLayoutVars>
      </dgm:prSet>
      <dgm:spPr/>
    </dgm:pt>
    <dgm:pt modelId="{D773BABE-4240-40A9-8258-D761AB2E521A}" type="pres">
      <dgm:prSet presAssocID="{89FFAEF1-0BAA-447E-B2A4-644E8DDE140B}" presName="rect2ParTxNoCh" presStyleLbl="alignAcc1" presStyleIdx="6" presStyleCnt="7">
        <dgm:presLayoutVars>
          <dgm:chMax val="1"/>
          <dgm:bulletEnabled val="1"/>
        </dgm:presLayoutVars>
      </dgm:prSet>
      <dgm:spPr/>
    </dgm:pt>
    <dgm:pt modelId="{E0A1D0DF-4A5F-4CE1-BABF-8F445A53021E}" type="pres">
      <dgm:prSet presAssocID="{24602AF8-EA7E-42DB-B9D9-9C74EAC52548}" presName="rect3ParTxNoCh" presStyleLbl="alignAcc1" presStyleIdx="6" presStyleCnt="7">
        <dgm:presLayoutVars>
          <dgm:chMax val="1"/>
          <dgm:bulletEnabled val="1"/>
        </dgm:presLayoutVars>
      </dgm:prSet>
      <dgm:spPr/>
    </dgm:pt>
    <dgm:pt modelId="{BB599DCD-9D33-49DF-96B7-1016BA8FDFAE}" type="pres">
      <dgm:prSet presAssocID="{4F76EE97-4000-485B-AE5D-05BC21FB78A1}" presName="rect4ParTxNoCh" presStyleLbl="alignAcc1" presStyleIdx="6" presStyleCnt="7">
        <dgm:presLayoutVars>
          <dgm:chMax val="1"/>
          <dgm:bulletEnabled val="1"/>
        </dgm:presLayoutVars>
      </dgm:prSet>
      <dgm:spPr/>
    </dgm:pt>
    <dgm:pt modelId="{5DFD3321-2B0B-4816-BD7E-2BB3970127B9}" type="pres">
      <dgm:prSet presAssocID="{E8860749-A30A-4240-93D4-A7506B23F93A}" presName="rect5ParTxNoCh" presStyleLbl="alignAcc1" presStyleIdx="6" presStyleCnt="7">
        <dgm:presLayoutVars>
          <dgm:chMax val="1"/>
          <dgm:bulletEnabled val="1"/>
        </dgm:presLayoutVars>
      </dgm:prSet>
      <dgm:spPr/>
    </dgm:pt>
    <dgm:pt modelId="{8E75975D-6A7A-4A8F-9BEA-7D3F7FD4FE2A}" type="pres">
      <dgm:prSet presAssocID="{08110EBC-41CF-4258-AF93-63E22C37D468}" presName="rect6ParTxNoCh" presStyleLbl="alignAcc1" presStyleIdx="6" presStyleCnt="7">
        <dgm:presLayoutVars>
          <dgm:chMax val="1"/>
          <dgm:bulletEnabled val="1"/>
        </dgm:presLayoutVars>
      </dgm:prSet>
      <dgm:spPr/>
    </dgm:pt>
    <dgm:pt modelId="{3C397E47-EE84-410E-88E3-7A81A910C9B3}" type="pres">
      <dgm:prSet presAssocID="{00B2DCDC-B99E-4A38-9DF0-1F51BE5BE7A3}" presName="rect7ParTxNoCh" presStyleLbl="alignAcc1" presStyleIdx="6" presStyleCnt="7">
        <dgm:presLayoutVars>
          <dgm:chMax val="1"/>
          <dgm:bulletEnabled val="1"/>
        </dgm:presLayoutVars>
      </dgm:prSet>
      <dgm:spPr/>
    </dgm:pt>
  </dgm:ptLst>
  <dgm:cxnLst>
    <dgm:cxn modelId="{ED9AA6EF-C8E4-49F8-81C5-DCB6B8739EFA}" type="presOf" srcId="{24602AF8-EA7E-42DB-B9D9-9C74EAC52548}" destId="{E8AB1611-0B15-4084-9C64-0500C3E6A746}" srcOrd="0" destOrd="0" presId="urn:microsoft.com/office/officeart/2005/8/layout/target3"/>
    <dgm:cxn modelId="{D2B9A227-55E0-480D-ACB8-A38E9A06A81B}" type="presOf" srcId="{E8860749-A30A-4240-93D4-A7506B23F93A}" destId="{5DFD3321-2B0B-4816-BD7E-2BB3970127B9}" srcOrd="1" destOrd="0" presId="urn:microsoft.com/office/officeart/2005/8/layout/target3"/>
    <dgm:cxn modelId="{906D6A2B-236A-4051-85FF-536B6A4563CB}" srcId="{43BF8C53-12F9-4098-8BE3-4976637238DD}" destId="{89FFAEF1-0BAA-447E-B2A4-644E8DDE140B}" srcOrd="1" destOrd="0" parTransId="{0D0BD3BB-1C2F-4DCB-B3F2-54601839FA1B}" sibTransId="{0377487F-F6E9-4B8E-8D5B-7F8F7F470548}"/>
    <dgm:cxn modelId="{59351B36-FBCC-4C94-AE41-69C5A5002946}" srcId="{43BF8C53-12F9-4098-8BE3-4976637238DD}" destId="{24602AF8-EA7E-42DB-B9D9-9C74EAC52548}" srcOrd="2" destOrd="0" parTransId="{CB099ED6-8EAD-4A9A-851E-2AFCF6D92F10}" sibTransId="{2B769D8B-1E15-4ADD-BD66-C64ED25A8E1C}"/>
    <dgm:cxn modelId="{4950E211-AB37-422D-893C-6FE521C3CB16}" srcId="{43BF8C53-12F9-4098-8BE3-4976637238DD}" destId="{08110EBC-41CF-4258-AF93-63E22C37D468}" srcOrd="5" destOrd="0" parTransId="{71F766CD-4E81-44EF-8FAE-BB0455256984}" sibTransId="{D9EB5AE5-6BD9-46F2-805B-EE8BA14C6364}"/>
    <dgm:cxn modelId="{75C2A5AF-162C-4120-A62D-CD6E0C671908}" type="presOf" srcId="{4F76EE97-4000-485B-AE5D-05BC21FB78A1}" destId="{BB599DCD-9D33-49DF-96B7-1016BA8FDFAE}" srcOrd="1" destOrd="0" presId="urn:microsoft.com/office/officeart/2005/8/layout/target3"/>
    <dgm:cxn modelId="{88BC9FD2-C5EB-4834-B6D5-206D732C8A18}" srcId="{43BF8C53-12F9-4098-8BE3-4976637238DD}" destId="{C34E0086-47A5-4048-8F90-644DB56BFBFC}" srcOrd="0" destOrd="0" parTransId="{622A1A68-DD89-4D15-BC2D-63B9FCF422FB}" sibTransId="{2578DF0C-E0E5-4D11-99AE-161CB42FA9AF}"/>
    <dgm:cxn modelId="{0C369CC7-7C8E-418E-8B5C-0C4680035CFE}" srcId="{43BF8C53-12F9-4098-8BE3-4976637238DD}" destId="{00B2DCDC-B99E-4A38-9DF0-1F51BE5BE7A3}" srcOrd="6" destOrd="0" parTransId="{A473467C-46E6-4030-918E-B81CD65F604B}" sibTransId="{77908B4A-B9EC-4B60-B10C-439D39B21F9A}"/>
    <dgm:cxn modelId="{0E987A2C-87F8-48A3-9235-46ED3B3FDC62}" srcId="{43BF8C53-12F9-4098-8BE3-4976637238DD}" destId="{E8860749-A30A-4240-93D4-A7506B23F93A}" srcOrd="4" destOrd="0" parTransId="{1B365E4E-5ED1-4C67-A4CB-DF1E0950D722}" sibTransId="{CA4EFAEC-EB85-4E85-915A-EBA92D6618E4}"/>
    <dgm:cxn modelId="{AF0CCBD7-B284-4BAE-B873-6D78483B52F7}" type="presOf" srcId="{08110EBC-41CF-4258-AF93-63E22C37D468}" destId="{8E75975D-6A7A-4A8F-9BEA-7D3F7FD4FE2A}" srcOrd="1" destOrd="0" presId="urn:microsoft.com/office/officeart/2005/8/layout/target3"/>
    <dgm:cxn modelId="{8F227FEA-480E-40A8-A9C3-3034706F0201}" srcId="{43BF8C53-12F9-4098-8BE3-4976637238DD}" destId="{4F76EE97-4000-485B-AE5D-05BC21FB78A1}" srcOrd="3" destOrd="0" parTransId="{6FF9E061-CB7F-48B0-B6DB-33F39FE4E9DA}" sibTransId="{ED4C4108-7736-4C32-8D93-34260009C42F}"/>
    <dgm:cxn modelId="{59DAF6FD-0BD3-41F9-A660-AC03752BC612}" type="presOf" srcId="{24602AF8-EA7E-42DB-B9D9-9C74EAC52548}" destId="{E0A1D0DF-4A5F-4CE1-BABF-8F445A53021E}" srcOrd="1" destOrd="0" presId="urn:microsoft.com/office/officeart/2005/8/layout/target3"/>
    <dgm:cxn modelId="{F2882CF2-3BF1-4571-944B-F61E47989443}" type="presOf" srcId="{00B2DCDC-B99E-4A38-9DF0-1F51BE5BE7A3}" destId="{3C397E47-EE84-410E-88E3-7A81A910C9B3}" srcOrd="1" destOrd="0" presId="urn:microsoft.com/office/officeart/2005/8/layout/target3"/>
    <dgm:cxn modelId="{67BF616F-2191-4094-8206-49AD0F2FD158}" type="presOf" srcId="{08110EBC-41CF-4258-AF93-63E22C37D468}" destId="{0E19CB00-9E08-4102-B0D0-0A105378F7F7}" srcOrd="0" destOrd="0" presId="urn:microsoft.com/office/officeart/2005/8/layout/target3"/>
    <dgm:cxn modelId="{7999BD3A-9688-41FB-AB24-ED1DCEF55494}" type="presOf" srcId="{89FFAEF1-0BAA-447E-B2A4-644E8DDE140B}" destId="{4BC0A7B1-9F04-465B-A644-9270154E7154}" srcOrd="0" destOrd="0" presId="urn:microsoft.com/office/officeart/2005/8/layout/target3"/>
    <dgm:cxn modelId="{0BCF4BAD-63D2-4119-9277-B2A2CF7DD585}" type="presOf" srcId="{C34E0086-47A5-4048-8F90-644DB56BFBFC}" destId="{E06F2B37-F011-473E-B8D5-10A24899A72F}" srcOrd="1" destOrd="0" presId="urn:microsoft.com/office/officeart/2005/8/layout/target3"/>
    <dgm:cxn modelId="{46DBE525-129A-48AA-806C-FBCCA9E06CD2}" type="presOf" srcId="{43BF8C53-12F9-4098-8BE3-4976637238DD}" destId="{ABEAAF83-299E-4A8F-96D1-E67A3C4755A4}" srcOrd="0" destOrd="0" presId="urn:microsoft.com/office/officeart/2005/8/layout/target3"/>
    <dgm:cxn modelId="{8D01CD5E-EB39-4FC2-B222-A4DA11E576C1}" type="presOf" srcId="{4F76EE97-4000-485B-AE5D-05BC21FB78A1}" destId="{E4EC38B2-3464-42B7-A123-B1837E044EBC}" srcOrd="0" destOrd="0" presId="urn:microsoft.com/office/officeart/2005/8/layout/target3"/>
    <dgm:cxn modelId="{80326F80-30E2-44A3-AC7B-083FD9BBF7A9}" type="presOf" srcId="{89FFAEF1-0BAA-447E-B2A4-644E8DDE140B}" destId="{D773BABE-4240-40A9-8258-D761AB2E521A}" srcOrd="1" destOrd="0" presId="urn:microsoft.com/office/officeart/2005/8/layout/target3"/>
    <dgm:cxn modelId="{43B5F1AA-B3AF-4013-8741-5C69688475AA}" type="presOf" srcId="{00B2DCDC-B99E-4A38-9DF0-1F51BE5BE7A3}" destId="{BAD00FB6-D83B-4B91-9F01-9746F89802EC}" srcOrd="0" destOrd="0" presId="urn:microsoft.com/office/officeart/2005/8/layout/target3"/>
    <dgm:cxn modelId="{DA68CB69-9649-4655-BA8A-EEAF85EFB2DC}" type="presOf" srcId="{E8860749-A30A-4240-93D4-A7506B23F93A}" destId="{5DD07C22-F2FD-469B-9E2B-A5CCA6CA7C3D}" srcOrd="0" destOrd="0" presId="urn:microsoft.com/office/officeart/2005/8/layout/target3"/>
    <dgm:cxn modelId="{F823BE37-C50F-47E4-A989-BB9D8A089621}" type="presOf" srcId="{C34E0086-47A5-4048-8F90-644DB56BFBFC}" destId="{8378BE12-0FF9-468E-85E8-700F929E1F03}" srcOrd="0" destOrd="0" presId="urn:microsoft.com/office/officeart/2005/8/layout/target3"/>
    <dgm:cxn modelId="{0C0B22FC-E6CD-4D3F-8F7D-24225CC0EAB3}" type="presParOf" srcId="{ABEAAF83-299E-4A8F-96D1-E67A3C4755A4}" destId="{CF511675-5947-4F5F-B3E5-5F8C5B7DA4F9}" srcOrd="0" destOrd="0" presId="urn:microsoft.com/office/officeart/2005/8/layout/target3"/>
    <dgm:cxn modelId="{8FBDC4C4-7792-4692-AA72-AA419C1606CF}" type="presParOf" srcId="{ABEAAF83-299E-4A8F-96D1-E67A3C4755A4}" destId="{A2068314-81AA-4FE4-9E5F-D1C0CD95E9A1}" srcOrd="1" destOrd="0" presId="urn:microsoft.com/office/officeart/2005/8/layout/target3"/>
    <dgm:cxn modelId="{31801EC2-DDDB-4981-BD8D-A214C601278B}" type="presParOf" srcId="{ABEAAF83-299E-4A8F-96D1-E67A3C4755A4}" destId="{8378BE12-0FF9-468E-85E8-700F929E1F03}" srcOrd="2" destOrd="0" presId="urn:microsoft.com/office/officeart/2005/8/layout/target3"/>
    <dgm:cxn modelId="{FBABA7CB-F186-49C4-B4EA-6C2E49430AE0}" type="presParOf" srcId="{ABEAAF83-299E-4A8F-96D1-E67A3C4755A4}" destId="{40B3F567-D2D2-4562-8D20-655D2DC3D318}" srcOrd="3" destOrd="0" presId="urn:microsoft.com/office/officeart/2005/8/layout/target3"/>
    <dgm:cxn modelId="{8A3BB330-62EE-4B71-A1AB-3DCF9037EE42}" type="presParOf" srcId="{ABEAAF83-299E-4A8F-96D1-E67A3C4755A4}" destId="{9C992654-7910-42B0-A564-2E5AB6B6306E}" srcOrd="4" destOrd="0" presId="urn:microsoft.com/office/officeart/2005/8/layout/target3"/>
    <dgm:cxn modelId="{41EA7505-E05E-4E39-B70D-2F2C5EC6A9AF}" type="presParOf" srcId="{ABEAAF83-299E-4A8F-96D1-E67A3C4755A4}" destId="{4BC0A7B1-9F04-465B-A644-9270154E7154}" srcOrd="5" destOrd="0" presId="urn:microsoft.com/office/officeart/2005/8/layout/target3"/>
    <dgm:cxn modelId="{BA72FC1B-500F-4E4A-B38A-EBB1485417D1}" type="presParOf" srcId="{ABEAAF83-299E-4A8F-96D1-E67A3C4755A4}" destId="{1DE95B70-D353-435E-A5D6-7305D5FB4310}" srcOrd="6" destOrd="0" presId="urn:microsoft.com/office/officeart/2005/8/layout/target3"/>
    <dgm:cxn modelId="{045C0B25-AF9E-4069-9BE8-4D169552F9FF}" type="presParOf" srcId="{ABEAAF83-299E-4A8F-96D1-E67A3C4755A4}" destId="{D653D07F-DD02-4073-A0A9-BA1A9EA9414B}" srcOrd="7" destOrd="0" presId="urn:microsoft.com/office/officeart/2005/8/layout/target3"/>
    <dgm:cxn modelId="{09D7BD24-17AB-4C76-B9AE-6DCEC132E809}" type="presParOf" srcId="{ABEAAF83-299E-4A8F-96D1-E67A3C4755A4}" destId="{E8AB1611-0B15-4084-9C64-0500C3E6A746}" srcOrd="8" destOrd="0" presId="urn:microsoft.com/office/officeart/2005/8/layout/target3"/>
    <dgm:cxn modelId="{8DD0D3A2-7287-4A14-B09F-F59F1D26B425}" type="presParOf" srcId="{ABEAAF83-299E-4A8F-96D1-E67A3C4755A4}" destId="{0F1ED5CE-2F64-4505-B95E-20D8BC3680D2}" srcOrd="9" destOrd="0" presId="urn:microsoft.com/office/officeart/2005/8/layout/target3"/>
    <dgm:cxn modelId="{F478C18D-6A89-46DB-8A22-85C302918C49}" type="presParOf" srcId="{ABEAAF83-299E-4A8F-96D1-E67A3C4755A4}" destId="{18E4BC02-402D-4FFD-8688-8F7FC4F188B5}" srcOrd="10" destOrd="0" presId="urn:microsoft.com/office/officeart/2005/8/layout/target3"/>
    <dgm:cxn modelId="{08856DDA-B267-4FED-9B93-9A2F708931F9}" type="presParOf" srcId="{ABEAAF83-299E-4A8F-96D1-E67A3C4755A4}" destId="{E4EC38B2-3464-42B7-A123-B1837E044EBC}" srcOrd="11" destOrd="0" presId="urn:microsoft.com/office/officeart/2005/8/layout/target3"/>
    <dgm:cxn modelId="{16135CCE-221D-463E-BFE2-88FD481131F9}" type="presParOf" srcId="{ABEAAF83-299E-4A8F-96D1-E67A3C4755A4}" destId="{343A174C-38F6-414F-90E2-E19F6266C394}" srcOrd="12" destOrd="0" presId="urn:microsoft.com/office/officeart/2005/8/layout/target3"/>
    <dgm:cxn modelId="{3E9BFB1D-CF5C-4EB2-9CDF-C7085711C091}" type="presParOf" srcId="{ABEAAF83-299E-4A8F-96D1-E67A3C4755A4}" destId="{309DA0EA-E5EE-471E-8469-6D1B45D5FCF9}" srcOrd="13" destOrd="0" presId="urn:microsoft.com/office/officeart/2005/8/layout/target3"/>
    <dgm:cxn modelId="{BFD52AF7-0B13-4427-83FF-EB632309E63F}" type="presParOf" srcId="{ABEAAF83-299E-4A8F-96D1-E67A3C4755A4}" destId="{5DD07C22-F2FD-469B-9E2B-A5CCA6CA7C3D}" srcOrd="14" destOrd="0" presId="urn:microsoft.com/office/officeart/2005/8/layout/target3"/>
    <dgm:cxn modelId="{86B56383-FA59-4391-9F64-E5BA8DA906E0}" type="presParOf" srcId="{ABEAAF83-299E-4A8F-96D1-E67A3C4755A4}" destId="{63CEC968-F186-4973-89EB-668C66A6A731}" srcOrd="15" destOrd="0" presId="urn:microsoft.com/office/officeart/2005/8/layout/target3"/>
    <dgm:cxn modelId="{5AABA474-6B65-45B0-970F-9A2D85D262DD}" type="presParOf" srcId="{ABEAAF83-299E-4A8F-96D1-E67A3C4755A4}" destId="{6B060FF7-087D-417D-BA27-8E53B2C3C816}" srcOrd="16" destOrd="0" presId="urn:microsoft.com/office/officeart/2005/8/layout/target3"/>
    <dgm:cxn modelId="{9DB070F6-F432-4FBD-A60C-4E8E5B047768}" type="presParOf" srcId="{ABEAAF83-299E-4A8F-96D1-E67A3C4755A4}" destId="{0E19CB00-9E08-4102-B0D0-0A105378F7F7}" srcOrd="17" destOrd="0" presId="urn:microsoft.com/office/officeart/2005/8/layout/target3"/>
    <dgm:cxn modelId="{17C41D24-EF61-4BBC-AB9C-D1BFBE6FF699}" type="presParOf" srcId="{ABEAAF83-299E-4A8F-96D1-E67A3C4755A4}" destId="{8A72D043-A221-49C3-A39E-86AB2C9F1E87}" srcOrd="18" destOrd="0" presId="urn:microsoft.com/office/officeart/2005/8/layout/target3"/>
    <dgm:cxn modelId="{6B82A830-4904-462F-99C1-5CF27B427F51}" type="presParOf" srcId="{ABEAAF83-299E-4A8F-96D1-E67A3C4755A4}" destId="{18F5E6F4-F01F-4CBB-A158-7AF15AFEB91A}" srcOrd="19" destOrd="0" presId="urn:microsoft.com/office/officeart/2005/8/layout/target3"/>
    <dgm:cxn modelId="{FBED8DDE-A14B-4C3C-A768-D7343BF10AE2}" type="presParOf" srcId="{ABEAAF83-299E-4A8F-96D1-E67A3C4755A4}" destId="{BAD00FB6-D83B-4B91-9F01-9746F89802EC}" srcOrd="20" destOrd="0" presId="urn:microsoft.com/office/officeart/2005/8/layout/target3"/>
    <dgm:cxn modelId="{16B60F3D-8187-4DB9-8652-D8F9CAADCBF2}" type="presParOf" srcId="{ABEAAF83-299E-4A8F-96D1-E67A3C4755A4}" destId="{E06F2B37-F011-473E-B8D5-10A24899A72F}" srcOrd="21" destOrd="0" presId="urn:microsoft.com/office/officeart/2005/8/layout/target3"/>
    <dgm:cxn modelId="{62882610-6EC6-47DB-B330-F3075C003545}" type="presParOf" srcId="{ABEAAF83-299E-4A8F-96D1-E67A3C4755A4}" destId="{D773BABE-4240-40A9-8258-D761AB2E521A}" srcOrd="22" destOrd="0" presId="urn:microsoft.com/office/officeart/2005/8/layout/target3"/>
    <dgm:cxn modelId="{FF273A97-B188-443F-A1F3-9B991A877166}" type="presParOf" srcId="{ABEAAF83-299E-4A8F-96D1-E67A3C4755A4}" destId="{E0A1D0DF-4A5F-4CE1-BABF-8F445A53021E}" srcOrd="23" destOrd="0" presId="urn:microsoft.com/office/officeart/2005/8/layout/target3"/>
    <dgm:cxn modelId="{6E4EF741-8F02-478C-9683-EEFADF4C09DE}" type="presParOf" srcId="{ABEAAF83-299E-4A8F-96D1-E67A3C4755A4}" destId="{BB599DCD-9D33-49DF-96B7-1016BA8FDFAE}" srcOrd="24" destOrd="0" presId="urn:microsoft.com/office/officeart/2005/8/layout/target3"/>
    <dgm:cxn modelId="{D9E23C25-4EA4-4088-B197-5C351252B91F}" type="presParOf" srcId="{ABEAAF83-299E-4A8F-96D1-E67A3C4755A4}" destId="{5DFD3321-2B0B-4816-BD7E-2BB3970127B9}" srcOrd="25" destOrd="0" presId="urn:microsoft.com/office/officeart/2005/8/layout/target3"/>
    <dgm:cxn modelId="{51970048-83D1-44E5-B834-31843B1A2523}" type="presParOf" srcId="{ABEAAF83-299E-4A8F-96D1-E67A3C4755A4}" destId="{8E75975D-6A7A-4A8F-9BEA-7D3F7FD4FE2A}" srcOrd="26" destOrd="0" presId="urn:microsoft.com/office/officeart/2005/8/layout/target3"/>
    <dgm:cxn modelId="{9AF1DC7F-E16D-461B-9239-3CE5C71A74CD}" type="presParOf" srcId="{ABEAAF83-299E-4A8F-96D1-E67A3C4755A4}" destId="{3C397E47-EE84-410E-88E3-7A81A910C9B3}" srcOrd="27"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B8C71-5F30-493A-AD34-B4F6D49A4A4C}">
      <dsp:nvSpPr>
        <dsp:cNvPr id="0" name=""/>
        <dsp:cNvSpPr/>
      </dsp:nvSpPr>
      <dsp:spPr>
        <a:xfrm>
          <a:off x="322107" y="2"/>
          <a:ext cx="1988220" cy="9941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CA" sz="1700" kern="1200" noProof="0" dirty="0"/>
            <a:t>Mini-MIAS database of mammograms</a:t>
          </a:r>
        </a:p>
      </dsp:txBody>
      <dsp:txXfrm>
        <a:off x="351223" y="29118"/>
        <a:ext cx="1929988" cy="935878"/>
      </dsp:txXfrm>
    </dsp:sp>
    <dsp:sp modelId="{D6C68400-FB06-44A5-9FE6-D3C7A007E48E}">
      <dsp:nvSpPr>
        <dsp:cNvPr id="0" name=""/>
        <dsp:cNvSpPr/>
      </dsp:nvSpPr>
      <dsp:spPr>
        <a:xfrm>
          <a:off x="520930" y="994112"/>
          <a:ext cx="372262" cy="683013"/>
        </a:xfrm>
        <a:custGeom>
          <a:avLst/>
          <a:gdLst/>
          <a:ahLst/>
          <a:cxnLst/>
          <a:rect l="0" t="0" r="0" b="0"/>
          <a:pathLst>
            <a:path>
              <a:moveTo>
                <a:pt x="0" y="0"/>
              </a:moveTo>
              <a:lnTo>
                <a:pt x="0" y="683013"/>
              </a:lnTo>
              <a:lnTo>
                <a:pt x="372262" y="6830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C94637-B9F3-447D-B004-0BD886816DF6}">
      <dsp:nvSpPr>
        <dsp:cNvPr id="0" name=""/>
        <dsp:cNvSpPr/>
      </dsp:nvSpPr>
      <dsp:spPr>
        <a:xfrm>
          <a:off x="893192" y="1180071"/>
          <a:ext cx="1590576" cy="99411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CA" sz="1600" kern="1200" noProof="0" dirty="0"/>
            <a:t>Regular quality</a:t>
          </a:r>
        </a:p>
      </dsp:txBody>
      <dsp:txXfrm>
        <a:off x="922308" y="1209187"/>
        <a:ext cx="1532344" cy="935878"/>
      </dsp:txXfrm>
    </dsp:sp>
    <dsp:sp modelId="{49D17E88-BACA-42D8-B30B-300F50553BE8}">
      <dsp:nvSpPr>
        <dsp:cNvPr id="0" name=""/>
        <dsp:cNvSpPr/>
      </dsp:nvSpPr>
      <dsp:spPr>
        <a:xfrm>
          <a:off x="520930" y="994112"/>
          <a:ext cx="372262" cy="1854333"/>
        </a:xfrm>
        <a:custGeom>
          <a:avLst/>
          <a:gdLst/>
          <a:ahLst/>
          <a:cxnLst/>
          <a:rect l="0" t="0" r="0" b="0"/>
          <a:pathLst>
            <a:path>
              <a:moveTo>
                <a:pt x="0" y="0"/>
              </a:moveTo>
              <a:lnTo>
                <a:pt x="0" y="1854333"/>
              </a:lnTo>
              <a:lnTo>
                <a:pt x="372262" y="18543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E63863-9B09-4010-9EEB-B8A4DF8E5CA1}">
      <dsp:nvSpPr>
        <dsp:cNvPr id="0" name=""/>
        <dsp:cNvSpPr/>
      </dsp:nvSpPr>
      <dsp:spPr>
        <a:xfrm>
          <a:off x="893192" y="2351391"/>
          <a:ext cx="1590576" cy="99411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s-CO" sz="1600" kern="1200" noProof="0" dirty="0" err="1"/>
            <a:t>Reduced</a:t>
          </a:r>
          <a:r>
            <a:rPr lang="es-CO" sz="1600" kern="1200" noProof="0" dirty="0"/>
            <a:t> </a:t>
          </a:r>
          <a:r>
            <a:rPr lang="es-CO" sz="1600" kern="1200" noProof="0" dirty="0" err="1"/>
            <a:t>Quality</a:t>
          </a:r>
          <a:r>
            <a:rPr lang="es-CO" sz="1600" kern="1200" noProof="0" dirty="0"/>
            <a:t> and </a:t>
          </a:r>
          <a:r>
            <a:rPr lang="es-CO" sz="1600" kern="1200" noProof="0" dirty="0" err="1"/>
            <a:t>size</a:t>
          </a:r>
          <a:r>
            <a:rPr lang="es-CO" sz="1600" kern="1200" noProof="0" dirty="0"/>
            <a:t> of </a:t>
          </a:r>
          <a:r>
            <a:rPr lang="es-CO" sz="1600" kern="1200" noProof="0" dirty="0" err="1"/>
            <a:t>Images</a:t>
          </a:r>
          <a:endParaRPr lang="en-CA" sz="1600" kern="1200" noProof="0" dirty="0"/>
        </a:p>
      </dsp:txBody>
      <dsp:txXfrm>
        <a:off x="922308" y="2380507"/>
        <a:ext cx="1532344" cy="935878"/>
      </dsp:txXfrm>
    </dsp:sp>
    <dsp:sp modelId="{B5B5BC42-5C98-48AA-BA8D-169315D49904}">
      <dsp:nvSpPr>
        <dsp:cNvPr id="0" name=""/>
        <dsp:cNvSpPr/>
      </dsp:nvSpPr>
      <dsp:spPr>
        <a:xfrm>
          <a:off x="4508087" y="1762"/>
          <a:ext cx="1988220" cy="9941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CA" sz="1700" kern="1200" noProof="0" dirty="0"/>
            <a:t>University of South Florida Digital Mammography</a:t>
          </a:r>
        </a:p>
      </dsp:txBody>
      <dsp:txXfrm>
        <a:off x="4537203" y="30878"/>
        <a:ext cx="1929988" cy="935878"/>
      </dsp:txXfrm>
    </dsp:sp>
    <dsp:sp modelId="{3E95787E-84BE-4EDD-9CE7-B2A439E0917C}">
      <dsp:nvSpPr>
        <dsp:cNvPr id="0" name=""/>
        <dsp:cNvSpPr/>
      </dsp:nvSpPr>
      <dsp:spPr>
        <a:xfrm>
          <a:off x="4706909" y="995872"/>
          <a:ext cx="377244" cy="706961"/>
        </a:xfrm>
        <a:custGeom>
          <a:avLst/>
          <a:gdLst/>
          <a:ahLst/>
          <a:cxnLst/>
          <a:rect l="0" t="0" r="0" b="0"/>
          <a:pathLst>
            <a:path>
              <a:moveTo>
                <a:pt x="0" y="0"/>
              </a:moveTo>
              <a:lnTo>
                <a:pt x="0" y="706961"/>
              </a:lnTo>
              <a:lnTo>
                <a:pt x="377244" y="70696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D8491-0F75-4634-B58A-BDEC3CBF824B}">
      <dsp:nvSpPr>
        <dsp:cNvPr id="0" name=""/>
        <dsp:cNvSpPr/>
      </dsp:nvSpPr>
      <dsp:spPr>
        <a:xfrm>
          <a:off x="5084154" y="1205778"/>
          <a:ext cx="1590576" cy="99411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CA" sz="1600" kern="1200" noProof="0" dirty="0"/>
            <a:t>Better quality</a:t>
          </a:r>
        </a:p>
      </dsp:txBody>
      <dsp:txXfrm>
        <a:off x="5113270" y="1234894"/>
        <a:ext cx="1532344" cy="935878"/>
      </dsp:txXfrm>
    </dsp:sp>
    <dsp:sp modelId="{1CF4F11D-B10A-4E96-9A64-37A8ECA782B9}">
      <dsp:nvSpPr>
        <dsp:cNvPr id="0" name=""/>
        <dsp:cNvSpPr/>
      </dsp:nvSpPr>
      <dsp:spPr>
        <a:xfrm>
          <a:off x="4706909" y="995872"/>
          <a:ext cx="377244" cy="1923513"/>
        </a:xfrm>
        <a:custGeom>
          <a:avLst/>
          <a:gdLst/>
          <a:ahLst/>
          <a:cxnLst/>
          <a:rect l="0" t="0" r="0" b="0"/>
          <a:pathLst>
            <a:path>
              <a:moveTo>
                <a:pt x="0" y="0"/>
              </a:moveTo>
              <a:lnTo>
                <a:pt x="0" y="1923513"/>
              </a:lnTo>
              <a:lnTo>
                <a:pt x="377244" y="19235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FD94A8-C7DB-4593-9205-57031D38CDF9}">
      <dsp:nvSpPr>
        <dsp:cNvPr id="0" name=""/>
        <dsp:cNvSpPr/>
      </dsp:nvSpPr>
      <dsp:spPr>
        <a:xfrm>
          <a:off x="5084154" y="2422331"/>
          <a:ext cx="1590576" cy="99411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CA" sz="1600" kern="1200" noProof="0" dirty="0"/>
            <a:t>Image classification by radiology assessment</a:t>
          </a:r>
        </a:p>
      </dsp:txBody>
      <dsp:txXfrm>
        <a:off x="5113270" y="2451447"/>
        <a:ext cx="1532344" cy="9358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C0A749-CAB3-4D2C-8FBD-03AAB6E37D39}">
      <dsp:nvSpPr>
        <dsp:cNvPr id="0" name=""/>
        <dsp:cNvSpPr/>
      </dsp:nvSpPr>
      <dsp:spPr>
        <a:xfrm>
          <a:off x="471953" y="675"/>
          <a:ext cx="1107580" cy="5537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CA" sz="2600" kern="1200" noProof="0" dirty="0"/>
            <a:t>MIAS</a:t>
          </a:r>
        </a:p>
      </dsp:txBody>
      <dsp:txXfrm>
        <a:off x="488173" y="16895"/>
        <a:ext cx="1075140" cy="521350"/>
      </dsp:txXfrm>
    </dsp:sp>
    <dsp:sp modelId="{353E3586-71CB-4B81-913D-D068628503AA}">
      <dsp:nvSpPr>
        <dsp:cNvPr id="0" name=""/>
        <dsp:cNvSpPr/>
      </dsp:nvSpPr>
      <dsp:spPr>
        <a:xfrm>
          <a:off x="582711" y="554466"/>
          <a:ext cx="204636" cy="416134"/>
        </a:xfrm>
        <a:custGeom>
          <a:avLst/>
          <a:gdLst/>
          <a:ahLst/>
          <a:cxnLst/>
          <a:rect l="0" t="0" r="0" b="0"/>
          <a:pathLst>
            <a:path>
              <a:moveTo>
                <a:pt x="0" y="0"/>
              </a:moveTo>
              <a:lnTo>
                <a:pt x="0" y="416134"/>
              </a:lnTo>
              <a:lnTo>
                <a:pt x="204636" y="4161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480C78-FE67-45DF-A952-CE22614198A7}">
      <dsp:nvSpPr>
        <dsp:cNvPr id="0" name=""/>
        <dsp:cNvSpPr/>
      </dsp:nvSpPr>
      <dsp:spPr>
        <a:xfrm>
          <a:off x="787348" y="693705"/>
          <a:ext cx="2946402" cy="553790"/>
        </a:xfrm>
        <a:prstGeom prst="roundRect">
          <a:avLst>
            <a:gd name="adj" fmla="val 10000"/>
          </a:avLst>
        </a:prstGeom>
        <a:gradFill flip="none" rotWithShape="0">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CA" sz="1200" b="0" kern="1200" noProof="0" dirty="0">
              <a:solidFill>
                <a:schemeClr val="bg1"/>
              </a:solidFill>
              <a:latin typeface="+mn-lt"/>
            </a:rPr>
            <a:t>Image format compatibility with regular </a:t>
          </a:r>
          <a:r>
            <a:rPr lang="en-CA" sz="1200" b="0" kern="1200" noProof="0" dirty="0" err="1">
              <a:solidFill>
                <a:schemeClr val="bg1"/>
              </a:solidFill>
              <a:latin typeface="+mn-lt"/>
            </a:rPr>
            <a:t>sw</a:t>
          </a:r>
          <a:r>
            <a:rPr lang="en-CA" sz="1200" b="0" kern="1200" noProof="0" dirty="0">
              <a:solidFill>
                <a:schemeClr val="bg1"/>
              </a:solidFill>
              <a:latin typeface="+mn-lt"/>
            </a:rPr>
            <a:t> </a:t>
          </a:r>
        </a:p>
      </dsp:txBody>
      <dsp:txXfrm>
        <a:off x="803568" y="709925"/>
        <a:ext cx="2913962" cy="521350"/>
      </dsp:txXfrm>
    </dsp:sp>
    <dsp:sp modelId="{A23B9387-BDC1-4A1E-BAC5-51A776865DB8}">
      <dsp:nvSpPr>
        <dsp:cNvPr id="0" name=""/>
        <dsp:cNvSpPr/>
      </dsp:nvSpPr>
      <dsp:spPr>
        <a:xfrm>
          <a:off x="582711" y="554466"/>
          <a:ext cx="204636" cy="1108372"/>
        </a:xfrm>
        <a:custGeom>
          <a:avLst/>
          <a:gdLst/>
          <a:ahLst/>
          <a:cxnLst/>
          <a:rect l="0" t="0" r="0" b="0"/>
          <a:pathLst>
            <a:path>
              <a:moveTo>
                <a:pt x="0" y="0"/>
              </a:moveTo>
              <a:lnTo>
                <a:pt x="0" y="1108372"/>
              </a:lnTo>
              <a:lnTo>
                <a:pt x="204636" y="11083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082323-A4C9-4D0A-A67B-6FBF10080D64}">
      <dsp:nvSpPr>
        <dsp:cNvPr id="0" name=""/>
        <dsp:cNvSpPr/>
      </dsp:nvSpPr>
      <dsp:spPr>
        <a:xfrm>
          <a:off x="787348" y="1385943"/>
          <a:ext cx="2946402" cy="553790"/>
        </a:xfrm>
        <a:prstGeom prst="roundRect">
          <a:avLst>
            <a:gd name="adj" fmla="val 10000"/>
          </a:avLst>
        </a:prstGeom>
        <a:gradFill flip="none" rotWithShape="0">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CA" sz="1200" b="0" kern="1200" noProof="0" dirty="0">
              <a:solidFill>
                <a:schemeClr val="bg1"/>
              </a:solidFill>
              <a:latin typeface="+mn-lt"/>
            </a:rPr>
            <a:t>Less artifacts and noise</a:t>
          </a:r>
        </a:p>
      </dsp:txBody>
      <dsp:txXfrm>
        <a:off x="803568" y="1402163"/>
        <a:ext cx="2913962" cy="521350"/>
      </dsp:txXfrm>
    </dsp:sp>
    <dsp:sp modelId="{8997DF65-8269-478A-9173-A8603203280B}">
      <dsp:nvSpPr>
        <dsp:cNvPr id="0" name=""/>
        <dsp:cNvSpPr/>
      </dsp:nvSpPr>
      <dsp:spPr>
        <a:xfrm>
          <a:off x="582711" y="554466"/>
          <a:ext cx="204636" cy="1800609"/>
        </a:xfrm>
        <a:custGeom>
          <a:avLst/>
          <a:gdLst/>
          <a:ahLst/>
          <a:cxnLst/>
          <a:rect l="0" t="0" r="0" b="0"/>
          <a:pathLst>
            <a:path>
              <a:moveTo>
                <a:pt x="0" y="0"/>
              </a:moveTo>
              <a:lnTo>
                <a:pt x="0" y="1800609"/>
              </a:lnTo>
              <a:lnTo>
                <a:pt x="204636" y="180060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457FB5-C3E6-45B7-83D5-6574F3707832}">
      <dsp:nvSpPr>
        <dsp:cNvPr id="0" name=""/>
        <dsp:cNvSpPr/>
      </dsp:nvSpPr>
      <dsp:spPr>
        <a:xfrm>
          <a:off x="787348" y="2078180"/>
          <a:ext cx="2351472" cy="553790"/>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CA" sz="1200" b="0" kern="1200" noProof="0" dirty="0">
              <a:latin typeface="+mn-lt"/>
            </a:rPr>
            <a:t>Smaller image size and depth (8bits)</a:t>
          </a:r>
        </a:p>
      </dsp:txBody>
      <dsp:txXfrm>
        <a:off x="803568" y="2094400"/>
        <a:ext cx="2319032" cy="521350"/>
      </dsp:txXfrm>
    </dsp:sp>
    <dsp:sp modelId="{6313190C-2FB9-458C-9943-6122ACD6645B}">
      <dsp:nvSpPr>
        <dsp:cNvPr id="0" name=""/>
        <dsp:cNvSpPr/>
      </dsp:nvSpPr>
      <dsp:spPr>
        <a:xfrm>
          <a:off x="582711" y="554466"/>
          <a:ext cx="204636" cy="2515890"/>
        </a:xfrm>
        <a:custGeom>
          <a:avLst/>
          <a:gdLst/>
          <a:ahLst/>
          <a:cxnLst/>
          <a:rect l="0" t="0" r="0" b="0"/>
          <a:pathLst>
            <a:path>
              <a:moveTo>
                <a:pt x="0" y="0"/>
              </a:moveTo>
              <a:lnTo>
                <a:pt x="0" y="2515890"/>
              </a:lnTo>
              <a:lnTo>
                <a:pt x="204636" y="25158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CF86CA-0430-4260-998B-C13F2DE8C9BA}">
      <dsp:nvSpPr>
        <dsp:cNvPr id="0" name=""/>
        <dsp:cNvSpPr/>
      </dsp:nvSpPr>
      <dsp:spPr>
        <a:xfrm>
          <a:off x="787348" y="2770418"/>
          <a:ext cx="2757395" cy="599876"/>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CA" sz="1200" b="0" kern="1200" noProof="0" dirty="0">
              <a:latin typeface="+mn-lt"/>
            </a:rPr>
            <a:t>Doesn’t have overlays complicating the segmentation accuracy verification process</a:t>
          </a:r>
        </a:p>
      </dsp:txBody>
      <dsp:txXfrm>
        <a:off x="804918" y="2787988"/>
        <a:ext cx="2722255" cy="564736"/>
      </dsp:txXfrm>
    </dsp:sp>
    <dsp:sp modelId="{C16664D2-4AD0-4D75-BA1A-E31AC605335A}">
      <dsp:nvSpPr>
        <dsp:cNvPr id="0" name=""/>
        <dsp:cNvSpPr/>
      </dsp:nvSpPr>
      <dsp:spPr>
        <a:xfrm>
          <a:off x="582711" y="554466"/>
          <a:ext cx="204636" cy="3231171"/>
        </a:xfrm>
        <a:custGeom>
          <a:avLst/>
          <a:gdLst/>
          <a:ahLst/>
          <a:cxnLst/>
          <a:rect l="0" t="0" r="0" b="0"/>
          <a:pathLst>
            <a:path>
              <a:moveTo>
                <a:pt x="0" y="0"/>
              </a:moveTo>
              <a:lnTo>
                <a:pt x="0" y="3231171"/>
              </a:lnTo>
              <a:lnTo>
                <a:pt x="204636" y="32311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C87B38-3472-425A-8F6C-746B7D00FF0D}">
      <dsp:nvSpPr>
        <dsp:cNvPr id="0" name=""/>
        <dsp:cNvSpPr/>
      </dsp:nvSpPr>
      <dsp:spPr>
        <a:xfrm>
          <a:off x="787348" y="3508742"/>
          <a:ext cx="3090121" cy="553790"/>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CA" sz="1200" b="0" kern="1200" noProof="0" dirty="0">
              <a:latin typeface="+mn-lt"/>
            </a:rPr>
            <a:t>Difficult accessibility, lot of forms to sign</a:t>
          </a:r>
        </a:p>
      </dsp:txBody>
      <dsp:txXfrm>
        <a:off x="803568" y="3524962"/>
        <a:ext cx="3057681" cy="521350"/>
      </dsp:txXfrm>
    </dsp:sp>
    <dsp:sp modelId="{AFD26143-ADE0-4BF9-8091-06B2407894EA}">
      <dsp:nvSpPr>
        <dsp:cNvPr id="0" name=""/>
        <dsp:cNvSpPr/>
      </dsp:nvSpPr>
      <dsp:spPr>
        <a:xfrm>
          <a:off x="4358835" y="675"/>
          <a:ext cx="1107580" cy="5537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CA" sz="2600" kern="1200" noProof="0" dirty="0"/>
            <a:t>DDSM</a:t>
          </a:r>
        </a:p>
      </dsp:txBody>
      <dsp:txXfrm>
        <a:off x="4375055" y="16895"/>
        <a:ext cx="1075140" cy="521350"/>
      </dsp:txXfrm>
    </dsp:sp>
    <dsp:sp modelId="{BC1FF188-107A-4BDF-91BB-A3E6B95B497A}">
      <dsp:nvSpPr>
        <dsp:cNvPr id="0" name=""/>
        <dsp:cNvSpPr/>
      </dsp:nvSpPr>
      <dsp:spPr>
        <a:xfrm>
          <a:off x="4469593" y="554466"/>
          <a:ext cx="282935" cy="442511"/>
        </a:xfrm>
        <a:custGeom>
          <a:avLst/>
          <a:gdLst/>
          <a:ahLst/>
          <a:cxnLst/>
          <a:rect l="0" t="0" r="0" b="0"/>
          <a:pathLst>
            <a:path>
              <a:moveTo>
                <a:pt x="0" y="0"/>
              </a:moveTo>
              <a:lnTo>
                <a:pt x="0" y="442511"/>
              </a:lnTo>
              <a:lnTo>
                <a:pt x="282935" y="44251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488EBA-1EAD-4EAD-AF2E-E934121C6D44}">
      <dsp:nvSpPr>
        <dsp:cNvPr id="0" name=""/>
        <dsp:cNvSpPr/>
      </dsp:nvSpPr>
      <dsp:spPr>
        <a:xfrm>
          <a:off x="4752529" y="720082"/>
          <a:ext cx="3025793" cy="553790"/>
        </a:xfrm>
        <a:prstGeom prst="roundRect">
          <a:avLst>
            <a:gd name="adj" fmla="val 10000"/>
          </a:avLst>
        </a:prstGeom>
        <a:gradFill flip="none" rotWithShape="0">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CA" sz="1200" b="0" kern="1200" noProof="0" dirty="0">
              <a:solidFill>
                <a:schemeClr val="bg1"/>
              </a:solidFill>
              <a:latin typeface="+mn-lt"/>
            </a:rPr>
            <a:t>Better axial resolution and depth 12 bits/pixel</a:t>
          </a:r>
        </a:p>
      </dsp:txBody>
      <dsp:txXfrm>
        <a:off x="4768749" y="736302"/>
        <a:ext cx="2993353" cy="521350"/>
      </dsp:txXfrm>
    </dsp:sp>
    <dsp:sp modelId="{B846E259-B1F9-4C1D-8994-E922135D247F}">
      <dsp:nvSpPr>
        <dsp:cNvPr id="0" name=""/>
        <dsp:cNvSpPr/>
      </dsp:nvSpPr>
      <dsp:spPr>
        <a:xfrm>
          <a:off x="4469593" y="554466"/>
          <a:ext cx="282935" cy="1138509"/>
        </a:xfrm>
        <a:custGeom>
          <a:avLst/>
          <a:gdLst/>
          <a:ahLst/>
          <a:cxnLst/>
          <a:rect l="0" t="0" r="0" b="0"/>
          <a:pathLst>
            <a:path>
              <a:moveTo>
                <a:pt x="0" y="0"/>
              </a:moveTo>
              <a:lnTo>
                <a:pt x="0" y="1138509"/>
              </a:lnTo>
              <a:lnTo>
                <a:pt x="282935" y="113850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4B201D-91AA-443B-BBBE-86B2DFBAA929}">
      <dsp:nvSpPr>
        <dsp:cNvPr id="0" name=""/>
        <dsp:cNvSpPr/>
      </dsp:nvSpPr>
      <dsp:spPr>
        <a:xfrm>
          <a:off x="4752529" y="1440159"/>
          <a:ext cx="3061936" cy="505632"/>
        </a:xfrm>
        <a:prstGeom prst="roundRect">
          <a:avLst>
            <a:gd name="adj" fmla="val 10000"/>
          </a:avLst>
        </a:prstGeom>
        <a:gradFill flip="none" rotWithShape="0">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CA" sz="1200" b="0" kern="1200" noProof="0" dirty="0">
              <a:solidFill>
                <a:schemeClr val="bg1"/>
              </a:solidFill>
              <a:latin typeface="+mn-lt"/>
            </a:rPr>
            <a:t>Specified Overlay and radiology diagnosis assessment specifying the type of view (ML, MLO, CC)</a:t>
          </a:r>
        </a:p>
      </dsp:txBody>
      <dsp:txXfrm>
        <a:off x="4767338" y="1454968"/>
        <a:ext cx="3032318" cy="476014"/>
      </dsp:txXfrm>
    </dsp:sp>
    <dsp:sp modelId="{1E7542A5-87D3-451A-ADFC-7FB95768EA10}">
      <dsp:nvSpPr>
        <dsp:cNvPr id="0" name=""/>
        <dsp:cNvSpPr/>
      </dsp:nvSpPr>
      <dsp:spPr>
        <a:xfrm>
          <a:off x="4469593" y="554466"/>
          <a:ext cx="250603" cy="1738651"/>
        </a:xfrm>
        <a:custGeom>
          <a:avLst/>
          <a:gdLst/>
          <a:ahLst/>
          <a:cxnLst/>
          <a:rect l="0" t="0" r="0" b="0"/>
          <a:pathLst>
            <a:path>
              <a:moveTo>
                <a:pt x="0" y="0"/>
              </a:moveTo>
              <a:lnTo>
                <a:pt x="0" y="1738651"/>
              </a:lnTo>
              <a:lnTo>
                <a:pt x="250603" y="173865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073236-40DE-432F-B82D-926D8C476A70}">
      <dsp:nvSpPr>
        <dsp:cNvPr id="0" name=""/>
        <dsp:cNvSpPr/>
      </dsp:nvSpPr>
      <dsp:spPr>
        <a:xfrm>
          <a:off x="4720197" y="2016222"/>
          <a:ext cx="3128674" cy="553790"/>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CA" sz="1200" b="0" kern="1200" noProof="0" dirty="0">
              <a:latin typeface="+mn-lt"/>
            </a:rPr>
            <a:t>The images come from several analog screening tests and then digitalized.</a:t>
          </a:r>
        </a:p>
      </dsp:txBody>
      <dsp:txXfrm>
        <a:off x="4736417" y="2032442"/>
        <a:ext cx="3096234" cy="521350"/>
      </dsp:txXfrm>
    </dsp:sp>
    <dsp:sp modelId="{F5A2E7BE-9791-4D07-9D7E-E09936274D81}">
      <dsp:nvSpPr>
        <dsp:cNvPr id="0" name=""/>
        <dsp:cNvSpPr/>
      </dsp:nvSpPr>
      <dsp:spPr>
        <a:xfrm>
          <a:off x="4469593" y="554466"/>
          <a:ext cx="321151" cy="2458501"/>
        </a:xfrm>
        <a:custGeom>
          <a:avLst/>
          <a:gdLst/>
          <a:ahLst/>
          <a:cxnLst/>
          <a:rect l="0" t="0" r="0" b="0"/>
          <a:pathLst>
            <a:path>
              <a:moveTo>
                <a:pt x="0" y="0"/>
              </a:moveTo>
              <a:lnTo>
                <a:pt x="0" y="2458501"/>
              </a:lnTo>
              <a:lnTo>
                <a:pt x="321151" y="245850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F36A83-F947-4741-9747-F69DAD112100}">
      <dsp:nvSpPr>
        <dsp:cNvPr id="0" name=""/>
        <dsp:cNvSpPr/>
      </dsp:nvSpPr>
      <dsp:spPr>
        <a:xfrm>
          <a:off x="4790745" y="2736072"/>
          <a:ext cx="2637901" cy="553790"/>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CA" sz="1200" b="0" kern="1200" noProof="0" dirty="0">
              <a:latin typeface="+mn-lt"/>
            </a:rPr>
            <a:t>Several artifacts as labels, and noise</a:t>
          </a:r>
        </a:p>
      </dsp:txBody>
      <dsp:txXfrm>
        <a:off x="4806965" y="2752292"/>
        <a:ext cx="2605461" cy="521350"/>
      </dsp:txXfrm>
    </dsp:sp>
    <dsp:sp modelId="{06161A2C-B102-40BB-B2B7-10C82861F8B3}">
      <dsp:nvSpPr>
        <dsp:cNvPr id="0" name=""/>
        <dsp:cNvSpPr/>
      </dsp:nvSpPr>
      <dsp:spPr>
        <a:xfrm>
          <a:off x="4469593" y="554466"/>
          <a:ext cx="321151" cy="3208089"/>
        </a:xfrm>
        <a:custGeom>
          <a:avLst/>
          <a:gdLst/>
          <a:ahLst/>
          <a:cxnLst/>
          <a:rect l="0" t="0" r="0" b="0"/>
          <a:pathLst>
            <a:path>
              <a:moveTo>
                <a:pt x="0" y="0"/>
              </a:moveTo>
              <a:lnTo>
                <a:pt x="0" y="3208089"/>
              </a:lnTo>
              <a:lnTo>
                <a:pt x="321151" y="32080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EAC1A1-07AD-4574-9F07-02DCA2E0A9B9}">
      <dsp:nvSpPr>
        <dsp:cNvPr id="0" name=""/>
        <dsp:cNvSpPr/>
      </dsp:nvSpPr>
      <dsp:spPr>
        <a:xfrm>
          <a:off x="4790745" y="3485660"/>
          <a:ext cx="3046297" cy="553790"/>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CA" sz="1200" b="0" kern="1200" noProof="0" dirty="0">
              <a:latin typeface="+mn-lt"/>
            </a:rPr>
            <a:t>A Non-Standard format so in order to preview the image it is needed a special software.</a:t>
          </a:r>
        </a:p>
      </dsp:txBody>
      <dsp:txXfrm>
        <a:off x="4806965" y="3501880"/>
        <a:ext cx="3013857" cy="5213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511675-5947-4F5F-B3E5-5F8C5B7DA4F9}">
      <dsp:nvSpPr>
        <dsp:cNvPr id="0" name=""/>
        <dsp:cNvSpPr/>
      </dsp:nvSpPr>
      <dsp:spPr>
        <a:xfrm>
          <a:off x="0" y="200855"/>
          <a:ext cx="3434476" cy="3434476"/>
        </a:xfrm>
        <a:prstGeom prst="pie">
          <a:avLst>
            <a:gd name="adj1" fmla="val 5400000"/>
            <a:gd name="adj2" fmla="val 162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378BE12-0FF9-468E-85E8-700F929E1F03}">
      <dsp:nvSpPr>
        <dsp:cNvPr id="0" name=""/>
        <dsp:cNvSpPr/>
      </dsp:nvSpPr>
      <dsp:spPr>
        <a:xfrm>
          <a:off x="1717238" y="200855"/>
          <a:ext cx="4006889" cy="3434476"/>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noProof="0" dirty="0"/>
            <a:t>0. Incomplete</a:t>
          </a:r>
        </a:p>
      </dsp:txBody>
      <dsp:txXfrm>
        <a:off x="1717238" y="200855"/>
        <a:ext cx="4006889" cy="343447"/>
      </dsp:txXfrm>
    </dsp:sp>
    <dsp:sp modelId="{9C992654-7910-42B0-A564-2E5AB6B6306E}">
      <dsp:nvSpPr>
        <dsp:cNvPr id="0" name=""/>
        <dsp:cNvSpPr/>
      </dsp:nvSpPr>
      <dsp:spPr>
        <a:xfrm>
          <a:off x="257585" y="544302"/>
          <a:ext cx="2919305" cy="2919305"/>
        </a:xfrm>
        <a:prstGeom prst="pie">
          <a:avLst>
            <a:gd name="adj1" fmla="val 5400000"/>
            <a:gd name="adj2" fmla="val 162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BC0A7B1-9F04-465B-A644-9270154E7154}">
      <dsp:nvSpPr>
        <dsp:cNvPr id="0" name=""/>
        <dsp:cNvSpPr/>
      </dsp:nvSpPr>
      <dsp:spPr>
        <a:xfrm>
          <a:off x="1717238" y="544302"/>
          <a:ext cx="4006889" cy="291930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noProof="0" dirty="0"/>
            <a:t>1. Negative</a:t>
          </a:r>
        </a:p>
      </dsp:txBody>
      <dsp:txXfrm>
        <a:off x="1717238" y="544302"/>
        <a:ext cx="4006889" cy="343447"/>
      </dsp:txXfrm>
    </dsp:sp>
    <dsp:sp modelId="{D653D07F-DD02-4073-A0A9-BA1A9EA9414B}">
      <dsp:nvSpPr>
        <dsp:cNvPr id="0" name=""/>
        <dsp:cNvSpPr/>
      </dsp:nvSpPr>
      <dsp:spPr>
        <a:xfrm>
          <a:off x="515171" y="887749"/>
          <a:ext cx="2404134" cy="2404134"/>
        </a:xfrm>
        <a:prstGeom prst="pie">
          <a:avLst>
            <a:gd name="adj1" fmla="val 5400000"/>
            <a:gd name="adj2" fmla="val 162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8AB1611-0B15-4084-9C64-0500C3E6A746}">
      <dsp:nvSpPr>
        <dsp:cNvPr id="0" name=""/>
        <dsp:cNvSpPr/>
      </dsp:nvSpPr>
      <dsp:spPr>
        <a:xfrm>
          <a:off x="1717238" y="887749"/>
          <a:ext cx="4006889" cy="2404134"/>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noProof="0" dirty="0"/>
            <a:t>2. Benign findings</a:t>
          </a:r>
        </a:p>
      </dsp:txBody>
      <dsp:txXfrm>
        <a:off x="1717238" y="887749"/>
        <a:ext cx="4006889" cy="343447"/>
      </dsp:txXfrm>
    </dsp:sp>
    <dsp:sp modelId="{18E4BC02-402D-4FFD-8688-8F7FC4F188B5}">
      <dsp:nvSpPr>
        <dsp:cNvPr id="0" name=""/>
        <dsp:cNvSpPr/>
      </dsp:nvSpPr>
      <dsp:spPr>
        <a:xfrm>
          <a:off x="772756" y="1231197"/>
          <a:ext cx="1888963" cy="1888963"/>
        </a:xfrm>
        <a:prstGeom prst="pie">
          <a:avLst>
            <a:gd name="adj1" fmla="val 5400000"/>
            <a:gd name="adj2" fmla="val 162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4EC38B2-3464-42B7-A123-B1837E044EBC}">
      <dsp:nvSpPr>
        <dsp:cNvPr id="0" name=""/>
        <dsp:cNvSpPr/>
      </dsp:nvSpPr>
      <dsp:spPr>
        <a:xfrm>
          <a:off x="1717238" y="1231197"/>
          <a:ext cx="4006889" cy="1888963"/>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noProof="0" dirty="0"/>
            <a:t>3. Probably benign</a:t>
          </a:r>
        </a:p>
      </dsp:txBody>
      <dsp:txXfrm>
        <a:off x="1717238" y="1231197"/>
        <a:ext cx="4006889" cy="343450"/>
      </dsp:txXfrm>
    </dsp:sp>
    <dsp:sp modelId="{309DA0EA-E5EE-471E-8469-6D1B45D5FCF9}">
      <dsp:nvSpPr>
        <dsp:cNvPr id="0" name=""/>
        <dsp:cNvSpPr/>
      </dsp:nvSpPr>
      <dsp:spPr>
        <a:xfrm>
          <a:off x="1030343" y="1574647"/>
          <a:ext cx="1373789" cy="1373789"/>
        </a:xfrm>
        <a:prstGeom prst="pie">
          <a:avLst>
            <a:gd name="adj1" fmla="val 5400000"/>
            <a:gd name="adj2" fmla="val 162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DD07C22-F2FD-469B-9E2B-A5CCA6CA7C3D}">
      <dsp:nvSpPr>
        <dsp:cNvPr id="0" name=""/>
        <dsp:cNvSpPr/>
      </dsp:nvSpPr>
      <dsp:spPr>
        <a:xfrm>
          <a:off x="1717238" y="1574647"/>
          <a:ext cx="4006889" cy="1373789"/>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noProof="0" dirty="0"/>
            <a:t>4. Suspicious abnormality</a:t>
          </a:r>
        </a:p>
      </dsp:txBody>
      <dsp:txXfrm>
        <a:off x="1717238" y="1574647"/>
        <a:ext cx="4006889" cy="343447"/>
      </dsp:txXfrm>
    </dsp:sp>
    <dsp:sp modelId="{6B060FF7-087D-417D-BA27-8E53B2C3C816}">
      <dsp:nvSpPr>
        <dsp:cNvPr id="0" name=""/>
        <dsp:cNvSpPr/>
      </dsp:nvSpPr>
      <dsp:spPr>
        <a:xfrm>
          <a:off x="1287929" y="1918095"/>
          <a:ext cx="858618" cy="858618"/>
        </a:xfrm>
        <a:prstGeom prst="pie">
          <a:avLst>
            <a:gd name="adj1" fmla="val 5400000"/>
            <a:gd name="adj2" fmla="val 162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E19CB00-9E08-4102-B0D0-0A105378F7F7}">
      <dsp:nvSpPr>
        <dsp:cNvPr id="0" name=""/>
        <dsp:cNvSpPr/>
      </dsp:nvSpPr>
      <dsp:spPr>
        <a:xfrm>
          <a:off x="1717238" y="1918095"/>
          <a:ext cx="4006889" cy="858618"/>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noProof="0" dirty="0"/>
            <a:t>5. Highly suspicious malignancy</a:t>
          </a:r>
        </a:p>
      </dsp:txBody>
      <dsp:txXfrm>
        <a:off x="1717238" y="1918095"/>
        <a:ext cx="4006889" cy="343447"/>
      </dsp:txXfrm>
    </dsp:sp>
    <dsp:sp modelId="{18F5E6F4-F01F-4CBB-A158-7AF15AFEB91A}">
      <dsp:nvSpPr>
        <dsp:cNvPr id="0" name=""/>
        <dsp:cNvSpPr/>
      </dsp:nvSpPr>
      <dsp:spPr>
        <a:xfrm>
          <a:off x="1545514" y="2261542"/>
          <a:ext cx="343447" cy="343447"/>
        </a:xfrm>
        <a:prstGeom prst="pie">
          <a:avLst>
            <a:gd name="adj1" fmla="val 5400000"/>
            <a:gd name="adj2" fmla="val 162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BAD00FB6-D83B-4B91-9F01-9746F89802EC}">
      <dsp:nvSpPr>
        <dsp:cNvPr id="0" name=""/>
        <dsp:cNvSpPr/>
      </dsp:nvSpPr>
      <dsp:spPr>
        <a:xfrm>
          <a:off x="1717238" y="2261542"/>
          <a:ext cx="4006889" cy="343447"/>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noProof="0" dirty="0"/>
            <a:t>6. Known biopsy with proven malignancy</a:t>
          </a:r>
        </a:p>
      </dsp:txBody>
      <dsp:txXfrm>
        <a:off x="1717238" y="2261542"/>
        <a:ext cx="4006889" cy="34344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9E09CFE7-4549-4840-964A-98D83391B6E7}" type="datetime1">
              <a:rPr lang="en-US" altLang="es-CO"/>
              <a:pPr/>
              <a:t>12/8/2016</a:t>
            </a:fld>
            <a:endParaRPr lang="en-US" altLang="es-CO"/>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85D62850-3AD5-434F-BEA3-C4582A0D2846}" type="slidenum">
              <a:rPr lang="en-US" altLang="es-CO"/>
              <a:pPr/>
              <a:t>‹#›</a:t>
            </a:fld>
            <a:endParaRPr lang="en-US" altLang="es-CO"/>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5D62850-3AD5-434F-BEA3-C4582A0D2846}" type="slidenum">
              <a:rPr lang="en-US" altLang="es-CO" smtClean="0"/>
              <a:pPr/>
              <a:t>6</a:t>
            </a:fld>
            <a:endParaRPr lang="en-US" altLang="es-CO"/>
          </a:p>
        </p:txBody>
      </p:sp>
    </p:spTree>
    <p:extLst>
      <p:ext uri="{BB962C8B-B14F-4D97-AF65-F5344CB8AC3E}">
        <p14:creationId xmlns:p14="http://schemas.microsoft.com/office/powerpoint/2010/main" val="19360711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1">
    <p:spTree>
      <p:nvGrpSpPr>
        <p:cNvPr id="1" name=""/>
        <p:cNvGrpSpPr/>
        <p:nvPr/>
      </p:nvGrpSpPr>
      <p:grpSpPr>
        <a:xfrm>
          <a:off x="0" y="0"/>
          <a:ext cx="0" cy="0"/>
          <a:chOff x="0" y="0"/>
          <a:chExt cx="0" cy="0"/>
        </a:xfrm>
      </p:grpSpPr>
      <p:pic>
        <p:nvPicPr>
          <p:cNvPr id="5" name="Picture 1" descr="main-mall.fix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p:nvPr userDrawn="1"/>
        </p:nvSpPr>
        <p:spPr>
          <a:xfrm>
            <a:off x="-107950" y="1131888"/>
            <a:ext cx="6122988" cy="2735262"/>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3"/>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3" descr="s4b282c2015.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8"/>
          <p:cNvSpPr>
            <a:spLocks noGrp="1"/>
          </p:cNvSpPr>
          <p:nvPr>
            <p:ph type="body" sz="quarter" idx="11"/>
          </p:nvPr>
        </p:nvSpPr>
        <p:spPr>
          <a:xfrm>
            <a:off x="365587" y="1332646"/>
            <a:ext cx="5430376" cy="1823086"/>
          </a:xfrm>
          <a:prstGeom prst="rect">
            <a:avLst/>
          </a:prstGeom>
        </p:spPr>
        <p:txBody>
          <a:bodyPr vert="horz" lIns="0" tIns="0" rIns="0" bIns="0" anchor="t" anchorCtr="0"/>
          <a:lstStyle>
            <a:lvl1pPr marL="0" indent="0">
              <a:lnSpc>
                <a:spcPts val="3800"/>
              </a:lnSpc>
              <a:spcBef>
                <a:spcPts val="0"/>
              </a:spcBef>
              <a:buNone/>
              <a:defRPr sz="3600" b="0" i="0" kern="0" cap="all" spc="150" baseline="0">
                <a:solidFill>
                  <a:schemeClr val="tx1"/>
                </a:solidFill>
                <a:latin typeface="Whitney Bold"/>
                <a:cs typeface="Whitney Bold"/>
              </a:defRPr>
            </a:lvl1pPr>
          </a:lstStyle>
          <a:p>
            <a:pPr lvl="0"/>
            <a:r>
              <a:rPr lang="en-CA" dirty="0"/>
              <a:t>Click to edit Master text styles</a:t>
            </a:r>
          </a:p>
        </p:txBody>
      </p:sp>
      <p:sp>
        <p:nvSpPr>
          <p:cNvPr id="8" name="Text Placeholder 14"/>
          <p:cNvSpPr>
            <a:spLocks noGrp="1"/>
          </p:cNvSpPr>
          <p:nvPr>
            <p:ph type="body" sz="quarter" idx="12"/>
          </p:nvPr>
        </p:nvSpPr>
        <p:spPr>
          <a:xfrm>
            <a:off x="365760" y="3003798"/>
            <a:ext cx="5430203" cy="321394"/>
          </a:xfrm>
          <a:prstGeom prst="rect">
            <a:avLst/>
          </a:prstGeom>
        </p:spPr>
        <p:txBody>
          <a:bodyPr vert="horz" lIns="0" tIns="0" rIns="0" bIns="0"/>
          <a:lstStyle>
            <a:lvl1pPr marL="0" indent="0">
              <a:buNone/>
              <a:defRPr sz="1800" b="0" i="0" kern="0" spc="30" baseline="0">
                <a:solidFill>
                  <a:schemeClr val="tx1"/>
                </a:solidFill>
                <a:latin typeface="Whitney Book"/>
                <a:cs typeface="Whitney Book"/>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9" name="Text Placeholder 14"/>
          <p:cNvSpPr>
            <a:spLocks noGrp="1"/>
          </p:cNvSpPr>
          <p:nvPr>
            <p:ph type="body" sz="quarter" idx="13"/>
          </p:nvPr>
        </p:nvSpPr>
        <p:spPr>
          <a:xfrm>
            <a:off x="365760" y="3507854"/>
            <a:ext cx="5430203" cy="321394"/>
          </a:xfrm>
          <a:prstGeom prst="rect">
            <a:avLst/>
          </a:prstGeom>
        </p:spPr>
        <p:txBody>
          <a:bodyPr vert="horz" lIns="0" tIns="0" rIns="0" bIns="0"/>
          <a:lstStyle>
            <a:lvl1pPr marL="0" indent="0">
              <a:buNone/>
              <a:defRPr sz="900" b="0" i="0" kern="0" cap="all" spc="150" normalizeH="0" baseline="0">
                <a:solidFill>
                  <a:srgbClr val="0C2344"/>
                </a:solidFill>
                <a:latin typeface="Whitney Bold"/>
                <a:cs typeface="Whitney Bold"/>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Tree>
    <p:extLst>
      <p:ext uri="{BB962C8B-B14F-4D97-AF65-F5344CB8AC3E}">
        <p14:creationId xmlns:p14="http://schemas.microsoft.com/office/powerpoint/2010/main" val="233600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py Slide - 2">
    <p:bg>
      <p:bgPr>
        <a:solidFill>
          <a:srgbClr val="001835"/>
        </a:solidFill>
        <a:effectLst/>
      </p:bgPr>
    </p:bg>
    <p:spTree>
      <p:nvGrpSpPr>
        <p:cNvPr id="1" name=""/>
        <p:cNvGrpSpPr/>
        <p:nvPr/>
      </p:nvGrpSpPr>
      <p:grpSpPr>
        <a:xfrm>
          <a:off x="0" y="0"/>
          <a:ext cx="0" cy="0"/>
          <a:chOff x="0" y="0"/>
          <a:chExt cx="0" cy="0"/>
        </a:xfrm>
      </p:grpSpPr>
      <p:pic>
        <p:nvPicPr>
          <p:cNvPr id="4" name="Picture 2" descr="2014_logo_only_revers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85188" y="1419225"/>
            <a:ext cx="4079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14"/>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pPr>
            <a:fld id="{F1420F8E-7388-446D-854E-D03F5F9B56CD}" type="slidenum">
              <a:rPr lang="en-US" altLang="es-CO" sz="900">
                <a:solidFill>
                  <a:srgbClr val="FFFFFF"/>
                </a:solidFill>
                <a:latin typeface="Whitney Book" pitchFamily="1" charset="0"/>
              </a:rPr>
              <a:pPr algn="r">
                <a:spcBef>
                  <a:spcPct val="20000"/>
                </a:spcBef>
                <a:buFont typeface="Arial" panose="020B0604020202020204" pitchFamily="34" charset="0"/>
                <a:buNone/>
              </a:pPr>
              <a:t>‹#›</a:t>
            </a:fld>
            <a:endParaRPr lang="en-CA" altLang="es-CO" sz="900">
              <a:solidFill>
                <a:srgbClr val="FFFFFF"/>
              </a:solidFill>
              <a:latin typeface="Whitney Book" pitchFamily="1" charset="0"/>
            </a:endParaRPr>
          </a:p>
        </p:txBody>
      </p:sp>
      <p:sp>
        <p:nvSpPr>
          <p:cNvPr id="9" name="Text Placeholder 11"/>
          <p:cNvSpPr>
            <a:spLocks noGrp="1"/>
          </p:cNvSpPr>
          <p:nvPr>
            <p:ph type="body" sz="quarter" idx="11"/>
          </p:nvPr>
        </p:nvSpPr>
        <p:spPr>
          <a:xfrm>
            <a:off x="438954" y="411510"/>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FFFFFF"/>
                </a:solidFill>
                <a:effectLst/>
                <a:uLnTx/>
                <a:uFillTx/>
                <a:latin typeface="Whitney Bold"/>
                <a:cs typeface="Whitney Bold"/>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CA" dirty="0"/>
              <a:t>Click to edit Master text styles</a:t>
            </a:r>
          </a:p>
        </p:txBody>
      </p:sp>
      <p:sp>
        <p:nvSpPr>
          <p:cNvPr id="6" name="Text Placeholder 2"/>
          <p:cNvSpPr>
            <a:spLocks noGrp="1"/>
          </p:cNvSpPr>
          <p:nvPr>
            <p:ph type="body" sz="quarter" idx="13"/>
          </p:nvPr>
        </p:nvSpPr>
        <p:spPr>
          <a:xfrm>
            <a:off x="438954" y="1131888"/>
            <a:ext cx="7661438" cy="3697288"/>
          </a:xfrm>
          <a:prstGeom prst="rect">
            <a:avLst/>
          </a:prstGeom>
        </p:spPr>
        <p:txBody>
          <a:bodyPr vert="horz" lIns="0" tIns="0" rIns="0" bIns="0"/>
          <a:lstStyle>
            <a:lvl1pPr marL="0" indent="0">
              <a:lnSpc>
                <a:spcPct val="130000"/>
              </a:lnSpc>
              <a:spcBef>
                <a:spcPts val="0"/>
              </a:spcBef>
              <a:buFontTx/>
              <a:buNone/>
              <a:defRPr sz="1500">
                <a:solidFill>
                  <a:srgbClr val="FFFFFF"/>
                </a:solidFill>
                <a:latin typeface="Whitney Medium"/>
                <a:cs typeface="Whitney Medium"/>
              </a:defRPr>
            </a:lvl1pPr>
            <a:lvl2pPr marL="0" indent="-180000">
              <a:lnSpc>
                <a:spcPct val="130000"/>
              </a:lnSpc>
              <a:spcBef>
                <a:spcPts val="0"/>
              </a:spcBef>
              <a:buFont typeface="Arial"/>
              <a:buChar char="•"/>
              <a:defRPr sz="1500">
                <a:solidFill>
                  <a:srgbClr val="FFFFFF"/>
                </a:solidFill>
                <a:latin typeface="Whitney Medium"/>
                <a:cs typeface="Whitney Medium"/>
              </a:defRPr>
            </a:lvl2pPr>
            <a:lvl3pPr marL="540000" indent="-180000">
              <a:lnSpc>
                <a:spcPct val="130000"/>
              </a:lnSpc>
              <a:spcBef>
                <a:spcPts val="0"/>
              </a:spcBef>
              <a:defRPr sz="1500" b="0" i="0">
                <a:solidFill>
                  <a:srgbClr val="FFFFFF"/>
                </a:solidFill>
                <a:latin typeface="Whitney Book"/>
                <a:cs typeface="Whitney Book"/>
              </a:defRPr>
            </a:lvl3pPr>
            <a:lvl4pPr marL="900000" indent="-180000">
              <a:lnSpc>
                <a:spcPct val="130000"/>
              </a:lnSpc>
              <a:spcBef>
                <a:spcPts val="0"/>
              </a:spcBef>
              <a:buFont typeface="Arial"/>
              <a:buChar char="•"/>
              <a:defRPr sz="1500" b="0" i="0">
                <a:solidFill>
                  <a:srgbClr val="FFFFFF"/>
                </a:solidFill>
                <a:latin typeface="Whitney Book"/>
                <a:cs typeface="Whitney Book"/>
              </a:defRPr>
            </a:lvl4pPr>
            <a:lvl5pPr marL="1260000" indent="-180000">
              <a:lnSpc>
                <a:spcPct val="130000"/>
              </a:lnSpc>
              <a:spcBef>
                <a:spcPts val="0"/>
              </a:spcBef>
              <a:buFont typeface="Arial"/>
              <a:buChar char="•"/>
              <a:defRPr sz="1500" b="0" i="0">
                <a:solidFill>
                  <a:srgbClr val="FFFFFF"/>
                </a:solidFill>
                <a:latin typeface="Whitney Book"/>
                <a:cs typeface="Whitney Book"/>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3381324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py Slide - 3">
    <p:spTree>
      <p:nvGrpSpPr>
        <p:cNvPr id="1" name=""/>
        <p:cNvGrpSpPr/>
        <p:nvPr/>
      </p:nvGrpSpPr>
      <p:grpSpPr>
        <a:xfrm>
          <a:off x="0" y="0"/>
          <a:ext cx="0" cy="0"/>
          <a:chOff x="0" y="0"/>
          <a:chExt cx="0" cy="0"/>
        </a:xfrm>
      </p:grpSpPr>
      <p:pic>
        <p:nvPicPr>
          <p:cNvPr id="4" name="Picture 1" descr="MOA Evening-047.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43888" y="0"/>
            <a:ext cx="90011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 name="Picture 3" descr="s4b282c2015.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pPr>
            <a:fld id="{72054943-B1BC-4F62-BFBB-D2D8DFCCE222}" type="slidenum">
              <a:rPr lang="en-US" altLang="es-CO" sz="900">
                <a:solidFill>
                  <a:srgbClr val="FFFFFF"/>
                </a:solidFill>
                <a:latin typeface="Whitney Book" pitchFamily="1" charset="0"/>
              </a:rPr>
              <a:pPr algn="r">
                <a:spcBef>
                  <a:spcPct val="20000"/>
                </a:spcBef>
                <a:buFont typeface="Arial" panose="020B0604020202020204" pitchFamily="34" charset="0"/>
                <a:buNone/>
              </a:pPr>
              <a:t>‹#›</a:t>
            </a:fld>
            <a:endParaRPr lang="en-CA" altLang="es-CO" sz="900">
              <a:solidFill>
                <a:srgbClr val="FFFFFF"/>
              </a:solidFill>
              <a:latin typeface="Whitney Book" pitchFamily="1" charset="0"/>
            </a:endParaRPr>
          </a:p>
        </p:txBody>
      </p:sp>
      <p:sp>
        <p:nvSpPr>
          <p:cNvPr id="12" name="Text Placeholder 11"/>
          <p:cNvSpPr>
            <a:spLocks noGrp="1"/>
          </p:cNvSpPr>
          <p:nvPr>
            <p:ph type="body" sz="quarter" idx="11"/>
          </p:nvPr>
        </p:nvSpPr>
        <p:spPr>
          <a:xfrm>
            <a:off x="438954" y="411510"/>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cs typeface="Whitney Bold"/>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CA" dirty="0"/>
              <a:t>Click to edit Master text styles</a:t>
            </a:r>
          </a:p>
        </p:txBody>
      </p:sp>
      <p:sp>
        <p:nvSpPr>
          <p:cNvPr id="8" name="Text Placeholder 2"/>
          <p:cNvSpPr>
            <a:spLocks noGrp="1"/>
          </p:cNvSpPr>
          <p:nvPr>
            <p:ph type="body" sz="quarter" idx="13"/>
          </p:nvPr>
        </p:nvSpPr>
        <p:spPr>
          <a:xfrm>
            <a:off x="438954" y="1131888"/>
            <a:ext cx="7661438" cy="3697288"/>
          </a:xfrm>
          <a:prstGeom prst="rect">
            <a:avLst/>
          </a:prstGeom>
        </p:spPr>
        <p:txBody>
          <a:bodyPr vert="horz" lIns="0" tIns="0" rIns="0" bIns="0"/>
          <a:lstStyle>
            <a:lvl1pPr marL="0" indent="0">
              <a:lnSpc>
                <a:spcPct val="130000"/>
              </a:lnSpc>
              <a:spcBef>
                <a:spcPts val="0"/>
              </a:spcBef>
              <a:buFontTx/>
              <a:buNone/>
              <a:defRPr sz="1500">
                <a:latin typeface="Whitney Medium"/>
                <a:cs typeface="Whitney Medium"/>
              </a:defRPr>
            </a:lvl1pPr>
            <a:lvl2pPr marL="0" indent="-180000">
              <a:lnSpc>
                <a:spcPct val="130000"/>
              </a:lnSpc>
              <a:spcBef>
                <a:spcPts val="0"/>
              </a:spcBef>
              <a:buFont typeface="Arial"/>
              <a:buChar char="•"/>
              <a:defRPr sz="1500">
                <a:latin typeface="Whitney Medium"/>
                <a:cs typeface="Whitney Medium"/>
              </a:defRPr>
            </a:lvl2pPr>
            <a:lvl3pPr marL="540000" indent="-180000">
              <a:lnSpc>
                <a:spcPct val="130000"/>
              </a:lnSpc>
              <a:spcBef>
                <a:spcPts val="0"/>
              </a:spcBef>
              <a:defRPr sz="1500" b="0" i="0">
                <a:latin typeface="Whitney Book"/>
                <a:cs typeface="Whitney Book"/>
              </a:defRPr>
            </a:lvl3pPr>
            <a:lvl4pPr marL="900000" indent="-180000">
              <a:lnSpc>
                <a:spcPct val="130000"/>
              </a:lnSpc>
              <a:spcBef>
                <a:spcPts val="0"/>
              </a:spcBef>
              <a:buFont typeface="Arial"/>
              <a:buChar char="•"/>
              <a:defRPr sz="1500" b="0" i="0">
                <a:latin typeface="Whitney Book"/>
                <a:cs typeface="Whitney Book"/>
              </a:defRPr>
            </a:lvl4pPr>
            <a:lvl5pPr marL="1260000" indent="-180000">
              <a:lnSpc>
                <a:spcPct val="130000"/>
              </a:lnSpc>
              <a:spcBef>
                <a:spcPts val="0"/>
              </a:spcBef>
              <a:buFont typeface="Arial"/>
              <a:buChar char="•"/>
              <a:defRPr sz="1500" b="0" i="0">
                <a:latin typeface="Whitney Book"/>
                <a:cs typeface="Whitney Book"/>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683648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py Slide - 4">
    <p:spTree>
      <p:nvGrpSpPr>
        <p:cNvPr id="1" name=""/>
        <p:cNvGrpSpPr/>
        <p:nvPr/>
      </p:nvGrpSpPr>
      <p:grpSpPr>
        <a:xfrm>
          <a:off x="0" y="0"/>
          <a:ext cx="0" cy="0"/>
          <a:chOff x="0" y="0"/>
          <a:chExt cx="0" cy="0"/>
        </a:xfrm>
      </p:grpSpPr>
      <p:pic>
        <p:nvPicPr>
          <p:cNvPr id="4" name="Picture 1" descr="19468908073_a6d2e240c9_k.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43888" y="0"/>
            <a:ext cx="90011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 name="Picture 3" descr="s4b282c2015.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14"/>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pPr>
            <a:fld id="{85FA2364-BB8F-4354-B05F-D717AB4C7C53}" type="slidenum">
              <a:rPr lang="en-US" altLang="es-CO" sz="900">
                <a:solidFill>
                  <a:srgbClr val="FFFFFF"/>
                </a:solidFill>
                <a:latin typeface="Whitney Book" pitchFamily="1" charset="0"/>
              </a:rPr>
              <a:pPr algn="r">
                <a:spcBef>
                  <a:spcPct val="20000"/>
                </a:spcBef>
                <a:buFont typeface="Arial" panose="020B0604020202020204" pitchFamily="34" charset="0"/>
                <a:buNone/>
              </a:pPr>
              <a:t>‹#›</a:t>
            </a:fld>
            <a:endParaRPr lang="en-CA" altLang="es-CO" sz="900">
              <a:solidFill>
                <a:srgbClr val="FFFFFF"/>
              </a:solidFill>
              <a:latin typeface="Whitney Book" pitchFamily="1" charset="0"/>
            </a:endParaRPr>
          </a:p>
        </p:txBody>
      </p:sp>
      <p:sp>
        <p:nvSpPr>
          <p:cNvPr id="7" name="Text Placeholder 11"/>
          <p:cNvSpPr>
            <a:spLocks noGrp="1"/>
          </p:cNvSpPr>
          <p:nvPr>
            <p:ph type="body" sz="quarter" idx="11"/>
          </p:nvPr>
        </p:nvSpPr>
        <p:spPr>
          <a:xfrm>
            <a:off x="438954" y="411510"/>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cs typeface="Whitney Bold"/>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CA" dirty="0"/>
              <a:t>Click to edit Master text styles</a:t>
            </a:r>
          </a:p>
        </p:txBody>
      </p:sp>
      <p:sp>
        <p:nvSpPr>
          <p:cNvPr id="10" name="Text Placeholder 2"/>
          <p:cNvSpPr>
            <a:spLocks noGrp="1"/>
          </p:cNvSpPr>
          <p:nvPr>
            <p:ph type="body" sz="quarter" idx="13"/>
          </p:nvPr>
        </p:nvSpPr>
        <p:spPr>
          <a:xfrm>
            <a:off x="438954" y="1131888"/>
            <a:ext cx="7661438" cy="3697288"/>
          </a:xfrm>
          <a:prstGeom prst="rect">
            <a:avLst/>
          </a:prstGeom>
        </p:spPr>
        <p:txBody>
          <a:bodyPr vert="horz" lIns="0" tIns="0" rIns="0" bIns="0"/>
          <a:lstStyle>
            <a:lvl1pPr marL="0" indent="0">
              <a:lnSpc>
                <a:spcPct val="130000"/>
              </a:lnSpc>
              <a:spcBef>
                <a:spcPts val="0"/>
              </a:spcBef>
              <a:buFontTx/>
              <a:buNone/>
              <a:defRPr sz="1500">
                <a:latin typeface="Whitney Medium"/>
                <a:cs typeface="Whitney Medium"/>
              </a:defRPr>
            </a:lvl1pPr>
            <a:lvl2pPr marL="0" indent="-180000">
              <a:lnSpc>
                <a:spcPct val="130000"/>
              </a:lnSpc>
              <a:spcBef>
                <a:spcPts val="0"/>
              </a:spcBef>
              <a:buFont typeface="Arial"/>
              <a:buChar char="•"/>
              <a:defRPr sz="1500">
                <a:latin typeface="Whitney Medium"/>
                <a:cs typeface="Whitney Medium"/>
              </a:defRPr>
            </a:lvl2pPr>
            <a:lvl3pPr marL="540000" indent="-180000">
              <a:lnSpc>
                <a:spcPct val="130000"/>
              </a:lnSpc>
              <a:spcBef>
                <a:spcPts val="0"/>
              </a:spcBef>
              <a:defRPr sz="1500" b="0" i="0">
                <a:latin typeface="Whitney Book"/>
                <a:cs typeface="Whitney Book"/>
              </a:defRPr>
            </a:lvl3pPr>
            <a:lvl4pPr marL="900000" indent="-180000">
              <a:lnSpc>
                <a:spcPct val="130000"/>
              </a:lnSpc>
              <a:spcBef>
                <a:spcPts val="0"/>
              </a:spcBef>
              <a:buFont typeface="Arial"/>
              <a:buChar char="•"/>
              <a:defRPr sz="1500" b="0" i="0">
                <a:latin typeface="Whitney Book"/>
                <a:cs typeface="Whitney Book"/>
              </a:defRPr>
            </a:lvl4pPr>
            <a:lvl5pPr marL="1260000" indent="-180000">
              <a:lnSpc>
                <a:spcPct val="130000"/>
              </a:lnSpc>
              <a:spcBef>
                <a:spcPts val="0"/>
              </a:spcBef>
              <a:buFont typeface="Arial"/>
              <a:buChar char="•"/>
              <a:defRPr sz="1500" b="0" i="0">
                <a:latin typeface="Whitney Book"/>
                <a:cs typeface="Whitney Book"/>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735613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s Slide - 1">
    <p:spTree>
      <p:nvGrpSpPr>
        <p:cNvPr id="1" name=""/>
        <p:cNvGrpSpPr/>
        <p:nvPr/>
      </p:nvGrpSpPr>
      <p:grpSpPr>
        <a:xfrm>
          <a:off x="0" y="0"/>
          <a:ext cx="0" cy="0"/>
          <a:chOff x="0" y="0"/>
          <a:chExt cx="0" cy="0"/>
        </a:xfrm>
      </p:grpSpPr>
      <p:sp>
        <p:nvSpPr>
          <p:cNvPr id="4" name="Text Placeholder 14"/>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pPr>
            <a:fld id="{07AD6696-6598-4911-B266-1310CD8F4114}" type="slidenum">
              <a:rPr lang="en-US" altLang="es-CO" sz="900">
                <a:latin typeface="Whitney Book" pitchFamily="1" charset="0"/>
              </a:rPr>
              <a:pPr algn="r">
                <a:spcBef>
                  <a:spcPct val="20000"/>
                </a:spcBef>
                <a:buFont typeface="Arial" panose="020B0604020202020204" pitchFamily="34" charset="0"/>
                <a:buNone/>
              </a:pPr>
              <a:t>‹#›</a:t>
            </a:fld>
            <a:endParaRPr lang="en-CA" altLang="es-CO" sz="900">
              <a:latin typeface="Whitney Book" pitchFamily="1" charset="0"/>
            </a:endParaRPr>
          </a:p>
        </p:txBody>
      </p:sp>
      <p:pic>
        <p:nvPicPr>
          <p:cNvPr id="5" name="Picture 3" descr="s4b282c2015.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13763" y="422275"/>
            <a:ext cx="36353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11"/>
          <p:cNvSpPr>
            <a:spLocks noGrp="1"/>
          </p:cNvSpPr>
          <p:nvPr>
            <p:ph type="body" sz="quarter" idx="11"/>
          </p:nvPr>
        </p:nvSpPr>
        <p:spPr>
          <a:xfrm>
            <a:off x="438954" y="411510"/>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cs typeface="Whitney Bold"/>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CA" dirty="0"/>
              <a:t>Click to edit Master text styles</a:t>
            </a:r>
          </a:p>
        </p:txBody>
      </p:sp>
      <p:sp>
        <p:nvSpPr>
          <p:cNvPr id="6" name="Text Placeholder 2"/>
          <p:cNvSpPr>
            <a:spLocks noGrp="1"/>
          </p:cNvSpPr>
          <p:nvPr>
            <p:ph type="body" sz="quarter" idx="13"/>
          </p:nvPr>
        </p:nvSpPr>
        <p:spPr>
          <a:xfrm>
            <a:off x="438954" y="1131888"/>
            <a:ext cx="7661438" cy="3697288"/>
          </a:xfrm>
          <a:prstGeom prst="rect">
            <a:avLst/>
          </a:prstGeom>
        </p:spPr>
        <p:txBody>
          <a:bodyPr vert="horz" lIns="0" tIns="0" rIns="0" bIns="0"/>
          <a:lstStyle>
            <a:lvl1pPr marL="0" indent="0">
              <a:lnSpc>
                <a:spcPct val="130000"/>
              </a:lnSpc>
              <a:spcBef>
                <a:spcPts val="0"/>
              </a:spcBef>
              <a:buFontTx/>
              <a:buNone/>
              <a:defRPr sz="1500">
                <a:latin typeface="Whitney Medium"/>
                <a:cs typeface="Whitney Medium"/>
              </a:defRPr>
            </a:lvl1pPr>
            <a:lvl2pPr marL="0" indent="-180000">
              <a:lnSpc>
                <a:spcPct val="130000"/>
              </a:lnSpc>
              <a:spcBef>
                <a:spcPts val="0"/>
              </a:spcBef>
              <a:buFont typeface="Arial"/>
              <a:buChar char="•"/>
              <a:defRPr sz="1500">
                <a:latin typeface="Whitney Medium"/>
                <a:cs typeface="Whitney Medium"/>
              </a:defRPr>
            </a:lvl2pPr>
            <a:lvl3pPr marL="540000" indent="-180000">
              <a:lnSpc>
                <a:spcPct val="130000"/>
              </a:lnSpc>
              <a:spcBef>
                <a:spcPts val="0"/>
              </a:spcBef>
              <a:defRPr sz="1500" b="0" i="0">
                <a:latin typeface="Whitney Book"/>
                <a:cs typeface="Whitney Book"/>
              </a:defRPr>
            </a:lvl3pPr>
            <a:lvl4pPr marL="900000" indent="-180000">
              <a:lnSpc>
                <a:spcPct val="130000"/>
              </a:lnSpc>
              <a:spcBef>
                <a:spcPts val="0"/>
              </a:spcBef>
              <a:buFont typeface="Arial"/>
              <a:buChar char="•"/>
              <a:defRPr sz="1500" b="0" i="0">
                <a:latin typeface="Whitney Book"/>
                <a:cs typeface="Whitney Book"/>
              </a:defRPr>
            </a:lvl4pPr>
            <a:lvl5pPr marL="1260000" indent="-180000">
              <a:lnSpc>
                <a:spcPct val="130000"/>
              </a:lnSpc>
              <a:spcBef>
                <a:spcPts val="0"/>
              </a:spcBef>
              <a:buFont typeface="Arial"/>
              <a:buChar char="•"/>
              <a:defRPr sz="1500" b="0" i="0">
                <a:latin typeface="Whitney Book"/>
                <a:cs typeface="Whitney Book"/>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4269852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phics Slide - 2">
    <p:bg>
      <p:bgPr>
        <a:solidFill>
          <a:srgbClr val="001835"/>
        </a:solidFill>
        <a:effectLst/>
      </p:bgPr>
    </p:bg>
    <p:spTree>
      <p:nvGrpSpPr>
        <p:cNvPr id="1" name=""/>
        <p:cNvGrpSpPr/>
        <p:nvPr/>
      </p:nvGrpSpPr>
      <p:grpSpPr>
        <a:xfrm>
          <a:off x="0" y="0"/>
          <a:ext cx="0" cy="0"/>
          <a:chOff x="0" y="0"/>
          <a:chExt cx="0" cy="0"/>
        </a:xfrm>
      </p:grpSpPr>
      <p:sp>
        <p:nvSpPr>
          <p:cNvPr id="4" name="Text Placeholder 14"/>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pPr>
            <a:fld id="{305C2B7E-EAD2-4BB9-B0A6-F1243F8AD05D}" type="slidenum">
              <a:rPr lang="en-US" altLang="es-CO" sz="900">
                <a:solidFill>
                  <a:srgbClr val="FFFFFF"/>
                </a:solidFill>
                <a:latin typeface="Whitney Book" pitchFamily="1" charset="0"/>
              </a:rPr>
              <a:pPr algn="r">
                <a:spcBef>
                  <a:spcPct val="20000"/>
                </a:spcBef>
                <a:buFont typeface="Arial" panose="020B0604020202020204" pitchFamily="34" charset="0"/>
                <a:buNone/>
              </a:pPr>
              <a:t>‹#›</a:t>
            </a:fld>
            <a:endParaRPr lang="en-CA" altLang="es-CO" sz="900">
              <a:solidFill>
                <a:srgbClr val="FFFFFF"/>
              </a:solidFill>
              <a:latin typeface="Whitney Book" pitchFamily="1" charset="0"/>
            </a:endParaRPr>
          </a:p>
        </p:txBody>
      </p:sp>
      <p:pic>
        <p:nvPicPr>
          <p:cNvPr id="5" name="Picture 2" descr="2014_logo_only_revers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85188" y="473075"/>
            <a:ext cx="4079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11"/>
          <p:cNvSpPr>
            <a:spLocks noGrp="1"/>
          </p:cNvSpPr>
          <p:nvPr>
            <p:ph type="body" sz="quarter" idx="11"/>
          </p:nvPr>
        </p:nvSpPr>
        <p:spPr>
          <a:xfrm>
            <a:off x="438954" y="411510"/>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FFFFFF"/>
                </a:solidFill>
                <a:effectLst/>
                <a:uLnTx/>
                <a:uFillTx/>
                <a:latin typeface="Whitney Bold"/>
                <a:cs typeface="Whitney Bold"/>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CA" dirty="0"/>
              <a:t>Click to edit Master text styles</a:t>
            </a:r>
          </a:p>
        </p:txBody>
      </p:sp>
      <p:sp>
        <p:nvSpPr>
          <p:cNvPr id="6" name="Text Placeholder 2"/>
          <p:cNvSpPr>
            <a:spLocks noGrp="1"/>
          </p:cNvSpPr>
          <p:nvPr>
            <p:ph type="body" sz="quarter" idx="13"/>
          </p:nvPr>
        </p:nvSpPr>
        <p:spPr>
          <a:xfrm>
            <a:off x="438954" y="1131888"/>
            <a:ext cx="7661438" cy="3697288"/>
          </a:xfrm>
          <a:prstGeom prst="rect">
            <a:avLst/>
          </a:prstGeom>
        </p:spPr>
        <p:txBody>
          <a:bodyPr vert="horz" lIns="0" tIns="0" rIns="0" bIns="0"/>
          <a:lstStyle>
            <a:lvl1pPr marL="0" indent="0">
              <a:lnSpc>
                <a:spcPct val="130000"/>
              </a:lnSpc>
              <a:spcBef>
                <a:spcPts val="0"/>
              </a:spcBef>
              <a:buFontTx/>
              <a:buNone/>
              <a:defRPr sz="1500">
                <a:solidFill>
                  <a:srgbClr val="FFFFFF"/>
                </a:solidFill>
                <a:latin typeface="Whitney Medium"/>
                <a:cs typeface="Whitney Medium"/>
              </a:defRPr>
            </a:lvl1pPr>
            <a:lvl2pPr marL="0" indent="-180000">
              <a:lnSpc>
                <a:spcPct val="130000"/>
              </a:lnSpc>
              <a:spcBef>
                <a:spcPts val="0"/>
              </a:spcBef>
              <a:buFont typeface="Arial"/>
              <a:buChar char="•"/>
              <a:defRPr sz="1500">
                <a:solidFill>
                  <a:srgbClr val="FFFFFF"/>
                </a:solidFill>
                <a:latin typeface="Whitney Medium"/>
                <a:cs typeface="Whitney Medium"/>
              </a:defRPr>
            </a:lvl2pPr>
            <a:lvl3pPr marL="540000" indent="-180000">
              <a:lnSpc>
                <a:spcPct val="130000"/>
              </a:lnSpc>
              <a:spcBef>
                <a:spcPts val="0"/>
              </a:spcBef>
              <a:defRPr sz="1500" b="0" i="0">
                <a:solidFill>
                  <a:srgbClr val="FFFFFF"/>
                </a:solidFill>
                <a:latin typeface="Whitney Book"/>
                <a:cs typeface="Whitney Book"/>
              </a:defRPr>
            </a:lvl3pPr>
            <a:lvl4pPr marL="900000" indent="-180000">
              <a:lnSpc>
                <a:spcPct val="130000"/>
              </a:lnSpc>
              <a:spcBef>
                <a:spcPts val="0"/>
              </a:spcBef>
              <a:buFont typeface="Arial"/>
              <a:buChar char="•"/>
              <a:defRPr sz="1500" b="0" i="0">
                <a:solidFill>
                  <a:srgbClr val="FFFFFF"/>
                </a:solidFill>
                <a:latin typeface="Whitney Book"/>
                <a:cs typeface="Whitney Book"/>
              </a:defRPr>
            </a:lvl4pPr>
            <a:lvl5pPr marL="1260000" indent="-180000">
              <a:lnSpc>
                <a:spcPct val="130000"/>
              </a:lnSpc>
              <a:spcBef>
                <a:spcPts val="0"/>
              </a:spcBef>
              <a:buFont typeface="Arial"/>
              <a:buChar char="•"/>
              <a:defRPr sz="1500" b="0" i="0">
                <a:solidFill>
                  <a:srgbClr val="FFFFFF"/>
                </a:solidFill>
                <a:latin typeface="Whitney Book"/>
                <a:cs typeface="Whitney Book"/>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173330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1" descr="19468908073_a6d2e240c9_k.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a:xfrm>
            <a:off x="0" y="1131888"/>
            <a:ext cx="4716463" cy="10795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 name="Picture 3" descr="UBC_2016_Signature_Wide_282.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9738" y="1439863"/>
            <a:ext cx="389572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0787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 2">
    <p:spTree>
      <p:nvGrpSpPr>
        <p:cNvPr id="1" name=""/>
        <p:cNvGrpSpPr/>
        <p:nvPr/>
      </p:nvGrpSpPr>
      <p:grpSpPr>
        <a:xfrm>
          <a:off x="0" y="0"/>
          <a:ext cx="0" cy="0"/>
          <a:chOff x="0" y="0"/>
          <a:chExt cx="0" cy="0"/>
        </a:xfrm>
      </p:grpSpPr>
      <p:pic>
        <p:nvPicPr>
          <p:cNvPr id="2" name="Picture 1" descr="20089915475_1cd74fac37_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a:xfrm>
            <a:off x="0" y="1131888"/>
            <a:ext cx="4716463" cy="10795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 name="Picture 3" descr="UBC_2016_Signature_Wide_282.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9738" y="1439863"/>
            <a:ext cx="389572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9451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pic>
        <p:nvPicPr>
          <p:cNvPr id="5" name="Picture 1" descr="2015_Hover_Aerials_Okanagan_6389-6.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3"/>
          <p:cNvSpPr/>
          <p:nvPr userDrawn="1"/>
        </p:nvSpPr>
        <p:spPr>
          <a:xfrm>
            <a:off x="-107950" y="1131888"/>
            <a:ext cx="6122988" cy="2735262"/>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 name="Picture 3" descr="s4b282c2015.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18"/>
          <p:cNvSpPr>
            <a:spLocks noGrp="1"/>
          </p:cNvSpPr>
          <p:nvPr>
            <p:ph type="body" sz="quarter" idx="11"/>
          </p:nvPr>
        </p:nvSpPr>
        <p:spPr>
          <a:xfrm>
            <a:off x="365587" y="1332646"/>
            <a:ext cx="5430376" cy="1823086"/>
          </a:xfrm>
          <a:prstGeom prst="rect">
            <a:avLst/>
          </a:prstGeom>
        </p:spPr>
        <p:txBody>
          <a:bodyPr vert="horz" lIns="0" tIns="0" rIns="0" bIns="0" anchor="t" anchorCtr="0"/>
          <a:lstStyle>
            <a:lvl1pPr marL="0" indent="0">
              <a:lnSpc>
                <a:spcPts val="3800"/>
              </a:lnSpc>
              <a:spcBef>
                <a:spcPts val="0"/>
              </a:spcBef>
              <a:buNone/>
              <a:defRPr sz="3600" b="0" i="0" kern="0" cap="all" spc="150" baseline="0">
                <a:solidFill>
                  <a:schemeClr val="tx1"/>
                </a:solidFill>
                <a:latin typeface="Whitney Bold"/>
                <a:cs typeface="Whitney Bold"/>
              </a:defRPr>
            </a:lvl1pPr>
          </a:lstStyle>
          <a:p>
            <a:pPr lvl="0"/>
            <a:r>
              <a:rPr lang="en-CA" dirty="0"/>
              <a:t>Click to edit Master text styles</a:t>
            </a:r>
          </a:p>
        </p:txBody>
      </p:sp>
      <p:sp>
        <p:nvSpPr>
          <p:cNvPr id="11" name="Text Placeholder 14"/>
          <p:cNvSpPr>
            <a:spLocks noGrp="1"/>
          </p:cNvSpPr>
          <p:nvPr>
            <p:ph type="body" sz="quarter" idx="12"/>
          </p:nvPr>
        </p:nvSpPr>
        <p:spPr>
          <a:xfrm>
            <a:off x="365760" y="3003798"/>
            <a:ext cx="5430203" cy="321394"/>
          </a:xfrm>
          <a:prstGeom prst="rect">
            <a:avLst/>
          </a:prstGeom>
        </p:spPr>
        <p:txBody>
          <a:bodyPr vert="horz" lIns="0" tIns="0" rIns="0" bIns="0"/>
          <a:lstStyle>
            <a:lvl1pPr marL="0" indent="0">
              <a:buNone/>
              <a:defRPr sz="1800" b="0" i="0" kern="0" spc="30" baseline="0">
                <a:solidFill>
                  <a:schemeClr val="tx1"/>
                </a:solidFill>
                <a:latin typeface="Whitney Book"/>
                <a:cs typeface="Whitney Book"/>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12" name="Text Placeholder 14"/>
          <p:cNvSpPr>
            <a:spLocks noGrp="1"/>
          </p:cNvSpPr>
          <p:nvPr>
            <p:ph type="body" sz="quarter" idx="13"/>
          </p:nvPr>
        </p:nvSpPr>
        <p:spPr>
          <a:xfrm>
            <a:off x="365760" y="3507854"/>
            <a:ext cx="5430203" cy="321394"/>
          </a:xfrm>
          <a:prstGeom prst="rect">
            <a:avLst/>
          </a:prstGeom>
        </p:spPr>
        <p:txBody>
          <a:bodyPr vert="horz" lIns="0" tIns="0" rIns="0" bIns="0"/>
          <a:lstStyle>
            <a:lvl1pPr marL="0" indent="0">
              <a:buNone/>
              <a:defRPr sz="900" b="0" i="0" kern="0" cap="all" spc="150" normalizeH="0" baseline="0">
                <a:solidFill>
                  <a:srgbClr val="0C2344"/>
                </a:solidFill>
                <a:latin typeface="Whitney Bold"/>
                <a:cs typeface="Whitney Bold"/>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Tree>
    <p:extLst>
      <p:ext uri="{BB962C8B-B14F-4D97-AF65-F5344CB8AC3E}">
        <p14:creationId xmlns:p14="http://schemas.microsoft.com/office/powerpoint/2010/main" val="2877415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3">
    <p:spTree>
      <p:nvGrpSpPr>
        <p:cNvPr id="1" name=""/>
        <p:cNvGrpSpPr/>
        <p:nvPr/>
      </p:nvGrpSpPr>
      <p:grpSpPr>
        <a:xfrm>
          <a:off x="0" y="0"/>
          <a:ext cx="0" cy="0"/>
          <a:chOff x="0" y="0"/>
          <a:chExt cx="0" cy="0"/>
        </a:xfrm>
      </p:grpSpPr>
      <p:pic>
        <p:nvPicPr>
          <p:cNvPr id="5" name="Picture 1" descr="19468908073_a6d2e240c9_k.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3"/>
          <p:cNvSpPr/>
          <p:nvPr userDrawn="1"/>
        </p:nvSpPr>
        <p:spPr>
          <a:xfrm>
            <a:off x="-107950" y="1131888"/>
            <a:ext cx="6122988" cy="2735262"/>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TextBox 4"/>
          <p:cNvSpPr txBox="1">
            <a:spLocks noChangeArrowheads="1"/>
          </p:cNvSpPr>
          <p:nvPr userDrawn="1"/>
        </p:nvSpPr>
        <p:spPr bwMode="auto">
          <a:xfrm>
            <a:off x="5732463" y="6015038"/>
            <a:ext cx="185737"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a:p>
        </p:txBody>
      </p:sp>
      <p:pic>
        <p:nvPicPr>
          <p:cNvPr id="9" name="Picture 3" descr="s4b282c2015.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18"/>
          <p:cNvSpPr>
            <a:spLocks noGrp="1"/>
          </p:cNvSpPr>
          <p:nvPr>
            <p:ph type="body" sz="quarter" idx="11"/>
          </p:nvPr>
        </p:nvSpPr>
        <p:spPr>
          <a:xfrm>
            <a:off x="365587" y="1332646"/>
            <a:ext cx="5430376" cy="1823086"/>
          </a:xfrm>
          <a:prstGeom prst="rect">
            <a:avLst/>
          </a:prstGeom>
        </p:spPr>
        <p:txBody>
          <a:bodyPr vert="horz" lIns="0" tIns="0" rIns="0" bIns="0" anchor="t" anchorCtr="0"/>
          <a:lstStyle>
            <a:lvl1pPr marL="0" indent="0">
              <a:lnSpc>
                <a:spcPts val="3800"/>
              </a:lnSpc>
              <a:spcBef>
                <a:spcPts val="0"/>
              </a:spcBef>
              <a:buNone/>
              <a:defRPr sz="3600" b="0" i="0" kern="0" cap="all" spc="150" baseline="0">
                <a:solidFill>
                  <a:schemeClr val="tx1"/>
                </a:solidFill>
                <a:latin typeface="Whitney Bold"/>
                <a:cs typeface="Whitney Bold"/>
              </a:defRPr>
            </a:lvl1pPr>
          </a:lstStyle>
          <a:p>
            <a:pPr lvl="0"/>
            <a:r>
              <a:rPr lang="en-CA" dirty="0"/>
              <a:t>Click to edit Master text styles</a:t>
            </a:r>
          </a:p>
        </p:txBody>
      </p:sp>
      <p:sp>
        <p:nvSpPr>
          <p:cNvPr id="11" name="Text Placeholder 14"/>
          <p:cNvSpPr>
            <a:spLocks noGrp="1"/>
          </p:cNvSpPr>
          <p:nvPr>
            <p:ph type="body" sz="quarter" idx="12"/>
          </p:nvPr>
        </p:nvSpPr>
        <p:spPr>
          <a:xfrm>
            <a:off x="365760" y="3003798"/>
            <a:ext cx="5430203" cy="321394"/>
          </a:xfrm>
          <a:prstGeom prst="rect">
            <a:avLst/>
          </a:prstGeom>
        </p:spPr>
        <p:txBody>
          <a:bodyPr vert="horz" lIns="0" tIns="0" rIns="0" bIns="0"/>
          <a:lstStyle>
            <a:lvl1pPr marL="0" indent="0">
              <a:buNone/>
              <a:defRPr sz="1800" b="0" i="0" kern="0" spc="30" baseline="0">
                <a:solidFill>
                  <a:schemeClr val="tx1"/>
                </a:solidFill>
                <a:latin typeface="Whitney Book"/>
                <a:cs typeface="Whitney Book"/>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12" name="Text Placeholder 14"/>
          <p:cNvSpPr>
            <a:spLocks noGrp="1"/>
          </p:cNvSpPr>
          <p:nvPr>
            <p:ph type="body" sz="quarter" idx="13"/>
          </p:nvPr>
        </p:nvSpPr>
        <p:spPr>
          <a:xfrm>
            <a:off x="365760" y="3507854"/>
            <a:ext cx="5430203" cy="321394"/>
          </a:xfrm>
          <a:prstGeom prst="rect">
            <a:avLst/>
          </a:prstGeom>
        </p:spPr>
        <p:txBody>
          <a:bodyPr vert="horz" lIns="0" tIns="0" rIns="0" bIns="0"/>
          <a:lstStyle>
            <a:lvl1pPr marL="0" indent="0">
              <a:buNone/>
              <a:defRPr sz="900" b="0" i="0" kern="0" cap="all" spc="150" normalizeH="0" baseline="0">
                <a:solidFill>
                  <a:srgbClr val="0C2344"/>
                </a:solidFill>
                <a:latin typeface="Whitney Bold"/>
                <a:cs typeface="Whitney Bold"/>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Tree>
    <p:extLst>
      <p:ext uri="{BB962C8B-B14F-4D97-AF65-F5344CB8AC3E}">
        <p14:creationId xmlns:p14="http://schemas.microsoft.com/office/powerpoint/2010/main" val="2346678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4">
    <p:spTree>
      <p:nvGrpSpPr>
        <p:cNvPr id="1" name=""/>
        <p:cNvGrpSpPr/>
        <p:nvPr/>
      </p:nvGrpSpPr>
      <p:grpSpPr>
        <a:xfrm>
          <a:off x="0" y="0"/>
          <a:ext cx="0" cy="0"/>
          <a:chOff x="0" y="0"/>
          <a:chExt cx="0" cy="0"/>
        </a:xfrm>
      </p:grpSpPr>
      <p:pic>
        <p:nvPicPr>
          <p:cNvPr id="5" name="Picture 1" descr="MOA Evening-047.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3"/>
          <p:cNvSpPr/>
          <p:nvPr userDrawn="1"/>
        </p:nvSpPr>
        <p:spPr>
          <a:xfrm>
            <a:off x="-107950" y="1131888"/>
            <a:ext cx="6122988" cy="2735262"/>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 name="Picture 3" descr="s4b282c2015.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18"/>
          <p:cNvSpPr>
            <a:spLocks noGrp="1"/>
          </p:cNvSpPr>
          <p:nvPr>
            <p:ph type="body" sz="quarter" idx="11"/>
          </p:nvPr>
        </p:nvSpPr>
        <p:spPr>
          <a:xfrm>
            <a:off x="365587" y="1332646"/>
            <a:ext cx="5430376" cy="1823086"/>
          </a:xfrm>
          <a:prstGeom prst="rect">
            <a:avLst/>
          </a:prstGeom>
        </p:spPr>
        <p:txBody>
          <a:bodyPr vert="horz" lIns="0" tIns="0" rIns="0" bIns="0" anchor="t" anchorCtr="0"/>
          <a:lstStyle>
            <a:lvl1pPr marL="0" indent="0">
              <a:lnSpc>
                <a:spcPts val="3800"/>
              </a:lnSpc>
              <a:spcBef>
                <a:spcPts val="0"/>
              </a:spcBef>
              <a:buNone/>
              <a:defRPr sz="3600" b="0" i="0" kern="0" cap="all" spc="150" baseline="0">
                <a:solidFill>
                  <a:schemeClr val="tx1"/>
                </a:solidFill>
                <a:latin typeface="Whitney Bold"/>
                <a:cs typeface="Whitney Bold"/>
              </a:defRPr>
            </a:lvl1pPr>
          </a:lstStyle>
          <a:p>
            <a:pPr lvl="0"/>
            <a:r>
              <a:rPr lang="en-CA" dirty="0"/>
              <a:t>Click to edit Master text styles</a:t>
            </a:r>
          </a:p>
        </p:txBody>
      </p:sp>
      <p:sp>
        <p:nvSpPr>
          <p:cNvPr id="11" name="Text Placeholder 14"/>
          <p:cNvSpPr>
            <a:spLocks noGrp="1"/>
          </p:cNvSpPr>
          <p:nvPr>
            <p:ph type="body" sz="quarter" idx="12"/>
          </p:nvPr>
        </p:nvSpPr>
        <p:spPr>
          <a:xfrm>
            <a:off x="365760" y="3003798"/>
            <a:ext cx="5430203" cy="321394"/>
          </a:xfrm>
          <a:prstGeom prst="rect">
            <a:avLst/>
          </a:prstGeom>
        </p:spPr>
        <p:txBody>
          <a:bodyPr vert="horz" lIns="0" tIns="0" rIns="0" bIns="0"/>
          <a:lstStyle>
            <a:lvl1pPr marL="0" indent="0">
              <a:buNone/>
              <a:defRPr sz="1800" b="0" i="0" kern="0" spc="30" baseline="0">
                <a:solidFill>
                  <a:schemeClr val="tx1"/>
                </a:solidFill>
                <a:latin typeface="Whitney Book"/>
                <a:cs typeface="Whitney Book"/>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12" name="Text Placeholder 14"/>
          <p:cNvSpPr>
            <a:spLocks noGrp="1"/>
          </p:cNvSpPr>
          <p:nvPr>
            <p:ph type="body" sz="quarter" idx="13"/>
          </p:nvPr>
        </p:nvSpPr>
        <p:spPr>
          <a:xfrm>
            <a:off x="365760" y="3507854"/>
            <a:ext cx="5430203" cy="321394"/>
          </a:xfrm>
          <a:prstGeom prst="rect">
            <a:avLst/>
          </a:prstGeom>
        </p:spPr>
        <p:txBody>
          <a:bodyPr vert="horz" lIns="0" tIns="0" rIns="0" bIns="0"/>
          <a:lstStyle>
            <a:lvl1pPr marL="0" indent="0">
              <a:buNone/>
              <a:defRPr sz="900" b="0" i="0" kern="0" cap="all" spc="150" normalizeH="0" baseline="0">
                <a:solidFill>
                  <a:srgbClr val="0C2344"/>
                </a:solidFill>
                <a:latin typeface="Whitney Bold"/>
                <a:cs typeface="Whitney Bold"/>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Tree>
    <p:extLst>
      <p:ext uri="{BB962C8B-B14F-4D97-AF65-F5344CB8AC3E}">
        <p14:creationId xmlns:p14="http://schemas.microsoft.com/office/powerpoint/2010/main" val="298231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5" name="Picture 1" descr="DSC_4934.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3"/>
          <p:cNvSpPr/>
          <p:nvPr userDrawn="1"/>
        </p:nvSpPr>
        <p:spPr>
          <a:xfrm>
            <a:off x="-107950" y="1131888"/>
            <a:ext cx="6122988" cy="2735262"/>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3" descr="s4b282c2015.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8"/>
          <p:cNvSpPr>
            <a:spLocks noGrp="1"/>
          </p:cNvSpPr>
          <p:nvPr>
            <p:ph type="body" sz="quarter" idx="11"/>
          </p:nvPr>
        </p:nvSpPr>
        <p:spPr>
          <a:xfrm>
            <a:off x="365587" y="1332646"/>
            <a:ext cx="5430376" cy="1823086"/>
          </a:xfrm>
          <a:prstGeom prst="rect">
            <a:avLst/>
          </a:prstGeom>
        </p:spPr>
        <p:txBody>
          <a:bodyPr vert="horz" lIns="0" tIns="0" rIns="0" bIns="0" anchor="t" anchorCtr="0"/>
          <a:lstStyle>
            <a:lvl1pPr marL="0" indent="0">
              <a:lnSpc>
                <a:spcPts val="3800"/>
              </a:lnSpc>
              <a:spcBef>
                <a:spcPts val="0"/>
              </a:spcBef>
              <a:buNone/>
              <a:defRPr sz="3600" b="0" i="0" kern="0" cap="all" spc="150" baseline="0">
                <a:solidFill>
                  <a:schemeClr val="tx1"/>
                </a:solidFill>
                <a:latin typeface="Whitney Bold"/>
                <a:cs typeface="Whitney Bold"/>
              </a:defRPr>
            </a:lvl1pPr>
          </a:lstStyle>
          <a:p>
            <a:pPr lvl="0"/>
            <a:r>
              <a:rPr lang="en-CA" dirty="0"/>
              <a:t>Click to edit Master text styles</a:t>
            </a:r>
          </a:p>
        </p:txBody>
      </p:sp>
      <p:sp>
        <p:nvSpPr>
          <p:cNvPr id="8" name="Text Placeholder 14"/>
          <p:cNvSpPr>
            <a:spLocks noGrp="1"/>
          </p:cNvSpPr>
          <p:nvPr>
            <p:ph type="body" sz="quarter" idx="12"/>
          </p:nvPr>
        </p:nvSpPr>
        <p:spPr>
          <a:xfrm>
            <a:off x="365760" y="3003798"/>
            <a:ext cx="5430203" cy="321394"/>
          </a:xfrm>
          <a:prstGeom prst="rect">
            <a:avLst/>
          </a:prstGeom>
        </p:spPr>
        <p:txBody>
          <a:bodyPr vert="horz" lIns="0" tIns="0" rIns="0" bIns="0"/>
          <a:lstStyle>
            <a:lvl1pPr marL="0" indent="0">
              <a:buNone/>
              <a:defRPr sz="1800" b="0" i="0" kern="0" spc="30" baseline="0">
                <a:solidFill>
                  <a:schemeClr val="tx1"/>
                </a:solidFill>
                <a:latin typeface="Whitney Book"/>
                <a:cs typeface="Whitney Book"/>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9" name="Text Placeholder 14"/>
          <p:cNvSpPr>
            <a:spLocks noGrp="1"/>
          </p:cNvSpPr>
          <p:nvPr>
            <p:ph type="body" sz="quarter" idx="13"/>
          </p:nvPr>
        </p:nvSpPr>
        <p:spPr>
          <a:xfrm>
            <a:off x="365760" y="3507854"/>
            <a:ext cx="5430203" cy="321394"/>
          </a:xfrm>
          <a:prstGeom prst="rect">
            <a:avLst/>
          </a:prstGeom>
        </p:spPr>
        <p:txBody>
          <a:bodyPr vert="horz" lIns="0" tIns="0" rIns="0" bIns="0"/>
          <a:lstStyle>
            <a:lvl1pPr marL="0" indent="0">
              <a:buNone/>
              <a:defRPr sz="900" b="0" i="0" kern="0" cap="all" spc="150" normalizeH="0" baseline="0">
                <a:solidFill>
                  <a:srgbClr val="0C2344"/>
                </a:solidFill>
                <a:latin typeface="Whitney Bold"/>
                <a:cs typeface="Whitney Bold"/>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Tree>
    <p:extLst>
      <p:ext uri="{BB962C8B-B14F-4D97-AF65-F5344CB8AC3E}">
        <p14:creationId xmlns:p14="http://schemas.microsoft.com/office/powerpoint/2010/main" val="504052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Slide - 1">
    <p:spTree>
      <p:nvGrpSpPr>
        <p:cNvPr id="1" name=""/>
        <p:cNvGrpSpPr/>
        <p:nvPr/>
      </p:nvGrpSpPr>
      <p:grpSpPr>
        <a:xfrm>
          <a:off x="0" y="0"/>
          <a:ext cx="0" cy="0"/>
          <a:chOff x="0" y="0"/>
          <a:chExt cx="0" cy="0"/>
        </a:xfrm>
      </p:grpSpPr>
      <p:pic>
        <p:nvPicPr>
          <p:cNvPr id="3" name="Picture 1" descr="19467264904_bdb80a731c_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p:nvPr userDrawn="1"/>
        </p:nvSpPr>
        <p:spPr>
          <a:xfrm>
            <a:off x="0" y="1131888"/>
            <a:ext cx="6015038" cy="1131887"/>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3"/>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 name="Picture 9" descr="s4b282c2015.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29638"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pPr>
            <a:fld id="{D1937D77-DE79-4CF3-BEF0-F909ADEAE904}" type="slidenum">
              <a:rPr lang="en-US" altLang="es-CO" sz="900">
                <a:solidFill>
                  <a:srgbClr val="FFFFFF"/>
                </a:solidFill>
                <a:latin typeface="Whitney Book" pitchFamily="1" charset="0"/>
              </a:rPr>
              <a:pPr algn="r">
                <a:spcBef>
                  <a:spcPct val="20000"/>
                </a:spcBef>
                <a:buFont typeface="Arial" panose="020B0604020202020204" pitchFamily="34" charset="0"/>
                <a:buNone/>
              </a:pPr>
              <a:t>‹#›</a:t>
            </a:fld>
            <a:endParaRPr lang="en-CA" altLang="es-CO" sz="900">
              <a:solidFill>
                <a:srgbClr val="FFFFFF"/>
              </a:solidFill>
              <a:latin typeface="Whitney Book" pitchFamily="1" charset="0"/>
            </a:endParaRPr>
          </a:p>
        </p:txBody>
      </p:sp>
      <p:sp>
        <p:nvSpPr>
          <p:cNvPr id="26" name="Text Placeholder 18"/>
          <p:cNvSpPr>
            <a:spLocks noGrp="1"/>
          </p:cNvSpPr>
          <p:nvPr>
            <p:ph type="body" sz="quarter" idx="11"/>
          </p:nvPr>
        </p:nvSpPr>
        <p:spPr>
          <a:xfrm>
            <a:off x="365587" y="1275606"/>
            <a:ext cx="5430376" cy="1060178"/>
          </a:xfrm>
          <a:prstGeom prst="rect">
            <a:avLst/>
          </a:prstGeom>
        </p:spPr>
        <p:txBody>
          <a:bodyPr vert="horz" lIns="0" tIns="0" rIns="0" bIns="0" anchor="t" anchorCtr="0"/>
          <a:lstStyle>
            <a:lvl1pPr marL="0" indent="0">
              <a:lnSpc>
                <a:spcPts val="3400"/>
              </a:lnSpc>
              <a:spcBef>
                <a:spcPts val="0"/>
              </a:spcBef>
              <a:buNone/>
              <a:defRPr sz="3000" b="0" i="0" kern="0" cap="all" spc="150" baseline="0">
                <a:solidFill>
                  <a:schemeClr val="tx1"/>
                </a:solidFill>
                <a:latin typeface="Whitney Bold"/>
                <a:cs typeface="Whitney Bold"/>
              </a:defRPr>
            </a:lvl1pPr>
          </a:lstStyle>
          <a:p>
            <a:pPr lvl="0"/>
            <a:r>
              <a:rPr lang="en-CA" dirty="0"/>
              <a:t>Click to edit Master text styles</a:t>
            </a:r>
          </a:p>
        </p:txBody>
      </p:sp>
    </p:spTree>
    <p:extLst>
      <p:ext uri="{BB962C8B-B14F-4D97-AF65-F5344CB8AC3E}">
        <p14:creationId xmlns:p14="http://schemas.microsoft.com/office/powerpoint/2010/main" val="123771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bsection Slide - 2">
    <p:spTree>
      <p:nvGrpSpPr>
        <p:cNvPr id="1" name=""/>
        <p:cNvGrpSpPr/>
        <p:nvPr/>
      </p:nvGrpSpPr>
      <p:grpSpPr>
        <a:xfrm>
          <a:off x="0" y="0"/>
          <a:ext cx="0" cy="0"/>
          <a:chOff x="0" y="0"/>
          <a:chExt cx="0" cy="0"/>
        </a:xfrm>
      </p:grpSpPr>
      <p:pic>
        <p:nvPicPr>
          <p:cNvPr id="3" name="Picture 1" descr="MOA Evening-03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p:nvPr userDrawn="1"/>
        </p:nvSpPr>
        <p:spPr>
          <a:xfrm>
            <a:off x="0" y="1131888"/>
            <a:ext cx="6015038" cy="1131887"/>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3"/>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 name="Picture 4" descr="s4b282c2015.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29638"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pPr>
            <a:fld id="{577AABE8-81D3-4313-A09C-88DD880F4582}" type="slidenum">
              <a:rPr lang="en-US" altLang="es-CO" sz="900">
                <a:solidFill>
                  <a:srgbClr val="FFFFFF"/>
                </a:solidFill>
                <a:latin typeface="Whitney Book" pitchFamily="1" charset="0"/>
              </a:rPr>
              <a:pPr algn="r">
                <a:spcBef>
                  <a:spcPct val="20000"/>
                </a:spcBef>
                <a:buFont typeface="Arial" panose="020B0604020202020204" pitchFamily="34" charset="0"/>
                <a:buNone/>
              </a:pPr>
              <a:t>‹#›</a:t>
            </a:fld>
            <a:endParaRPr lang="en-CA" altLang="es-CO" sz="900">
              <a:solidFill>
                <a:srgbClr val="FFFFFF"/>
              </a:solidFill>
              <a:latin typeface="Whitney Book" pitchFamily="1" charset="0"/>
            </a:endParaRPr>
          </a:p>
        </p:txBody>
      </p:sp>
      <p:sp>
        <p:nvSpPr>
          <p:cNvPr id="8" name="Text Placeholder 18"/>
          <p:cNvSpPr>
            <a:spLocks noGrp="1"/>
          </p:cNvSpPr>
          <p:nvPr>
            <p:ph type="body" sz="quarter" idx="11"/>
          </p:nvPr>
        </p:nvSpPr>
        <p:spPr>
          <a:xfrm>
            <a:off x="365587" y="1275606"/>
            <a:ext cx="5430376" cy="1060178"/>
          </a:xfrm>
          <a:prstGeom prst="rect">
            <a:avLst/>
          </a:prstGeom>
        </p:spPr>
        <p:txBody>
          <a:bodyPr vert="horz" lIns="0" tIns="0" rIns="0" bIns="0" anchor="t" anchorCtr="0"/>
          <a:lstStyle>
            <a:lvl1pPr marL="0" indent="0">
              <a:lnSpc>
                <a:spcPts val="3400"/>
              </a:lnSpc>
              <a:spcBef>
                <a:spcPts val="0"/>
              </a:spcBef>
              <a:buNone/>
              <a:defRPr sz="3000" b="0" i="0" kern="0" cap="all" spc="150" baseline="0">
                <a:solidFill>
                  <a:schemeClr val="tx1"/>
                </a:solidFill>
                <a:latin typeface="Whitney Bold"/>
                <a:cs typeface="Whitney Bold"/>
              </a:defRPr>
            </a:lvl1pPr>
          </a:lstStyle>
          <a:p>
            <a:pPr lvl="0"/>
            <a:r>
              <a:rPr lang="en-CA" dirty="0"/>
              <a:t>Click to edit Master text styles</a:t>
            </a:r>
          </a:p>
        </p:txBody>
      </p:sp>
    </p:spTree>
    <p:extLst>
      <p:ext uri="{BB962C8B-B14F-4D97-AF65-F5344CB8AC3E}">
        <p14:creationId xmlns:p14="http://schemas.microsoft.com/office/powerpoint/2010/main" val="1252161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section Slide - 3">
    <p:spTree>
      <p:nvGrpSpPr>
        <p:cNvPr id="1" name=""/>
        <p:cNvGrpSpPr/>
        <p:nvPr/>
      </p:nvGrpSpPr>
      <p:grpSpPr>
        <a:xfrm>
          <a:off x="0" y="0"/>
          <a:ext cx="0" cy="0"/>
          <a:chOff x="0" y="0"/>
          <a:chExt cx="0" cy="0"/>
        </a:xfrm>
      </p:grpSpPr>
      <p:pic>
        <p:nvPicPr>
          <p:cNvPr id="3" name="Picture 1" descr="DSC_7326.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p:nvPr userDrawn="1"/>
        </p:nvSpPr>
        <p:spPr>
          <a:xfrm>
            <a:off x="0" y="1131888"/>
            <a:ext cx="6015038" cy="1131887"/>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3"/>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 name="Picture 4" descr="s4b282c2015.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29638"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pPr>
            <a:fld id="{61C4616D-6A0A-4674-AD83-1E4573C4E9E5}" type="slidenum">
              <a:rPr lang="en-US" altLang="es-CO" sz="900">
                <a:solidFill>
                  <a:srgbClr val="FFFFFF"/>
                </a:solidFill>
                <a:latin typeface="Whitney Book" pitchFamily="1" charset="0"/>
              </a:rPr>
              <a:pPr algn="r">
                <a:spcBef>
                  <a:spcPct val="20000"/>
                </a:spcBef>
                <a:buFont typeface="Arial" panose="020B0604020202020204" pitchFamily="34" charset="0"/>
                <a:buNone/>
              </a:pPr>
              <a:t>‹#›</a:t>
            </a:fld>
            <a:endParaRPr lang="en-CA" altLang="es-CO" sz="900">
              <a:solidFill>
                <a:srgbClr val="FFFFFF"/>
              </a:solidFill>
              <a:latin typeface="Whitney Book" pitchFamily="1" charset="0"/>
            </a:endParaRPr>
          </a:p>
        </p:txBody>
      </p:sp>
      <p:sp>
        <p:nvSpPr>
          <p:cNvPr id="8" name="Text Placeholder 18"/>
          <p:cNvSpPr>
            <a:spLocks noGrp="1"/>
          </p:cNvSpPr>
          <p:nvPr>
            <p:ph type="body" sz="quarter" idx="11"/>
          </p:nvPr>
        </p:nvSpPr>
        <p:spPr>
          <a:xfrm>
            <a:off x="365587" y="1275606"/>
            <a:ext cx="5430376" cy="1060178"/>
          </a:xfrm>
          <a:prstGeom prst="rect">
            <a:avLst/>
          </a:prstGeom>
        </p:spPr>
        <p:txBody>
          <a:bodyPr vert="horz" lIns="0" tIns="0" rIns="0" bIns="0" anchor="t" anchorCtr="0"/>
          <a:lstStyle>
            <a:lvl1pPr marL="0" indent="0">
              <a:lnSpc>
                <a:spcPts val="3400"/>
              </a:lnSpc>
              <a:spcBef>
                <a:spcPts val="0"/>
              </a:spcBef>
              <a:buNone/>
              <a:defRPr sz="3000" b="0" i="0" kern="0" cap="all" spc="150" baseline="0">
                <a:solidFill>
                  <a:schemeClr val="tx1"/>
                </a:solidFill>
                <a:latin typeface="Whitney Bold"/>
                <a:cs typeface="Whitney Bold"/>
              </a:defRPr>
            </a:lvl1pPr>
          </a:lstStyle>
          <a:p>
            <a:pPr lvl="0"/>
            <a:r>
              <a:rPr lang="en-CA" dirty="0"/>
              <a:t>Click to edit Master text styles</a:t>
            </a:r>
          </a:p>
        </p:txBody>
      </p:sp>
    </p:spTree>
    <p:extLst>
      <p:ext uri="{BB962C8B-B14F-4D97-AF65-F5344CB8AC3E}">
        <p14:creationId xmlns:p14="http://schemas.microsoft.com/office/powerpoint/2010/main" val="1270561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py Slide - 1">
    <p:spTree>
      <p:nvGrpSpPr>
        <p:cNvPr id="1" name=""/>
        <p:cNvGrpSpPr/>
        <p:nvPr/>
      </p:nvGrpSpPr>
      <p:grpSpPr>
        <a:xfrm>
          <a:off x="0" y="0"/>
          <a:ext cx="0" cy="0"/>
          <a:chOff x="0" y="0"/>
          <a:chExt cx="0" cy="0"/>
        </a:xfrm>
      </p:grpSpPr>
      <p:pic>
        <p:nvPicPr>
          <p:cNvPr id="4" name="Picture 1" descr="s4b282c2015.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14"/>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pPr>
            <a:fld id="{17EE1304-A67F-4A8B-B837-391026BAA9B3}" type="slidenum">
              <a:rPr lang="en-US" altLang="es-CO" sz="900">
                <a:latin typeface="Whitney Book" pitchFamily="1" charset="0"/>
              </a:rPr>
              <a:pPr algn="r">
                <a:spcBef>
                  <a:spcPct val="20000"/>
                </a:spcBef>
                <a:buFont typeface="Arial" panose="020B0604020202020204" pitchFamily="34" charset="0"/>
                <a:buNone/>
              </a:pPr>
              <a:t>‹#›</a:t>
            </a:fld>
            <a:endParaRPr lang="en-CA" altLang="es-CO" sz="900">
              <a:latin typeface="Whitney Book" pitchFamily="1" charset="0"/>
            </a:endParaRPr>
          </a:p>
        </p:txBody>
      </p:sp>
      <p:sp>
        <p:nvSpPr>
          <p:cNvPr id="9" name="Text Placeholder 11"/>
          <p:cNvSpPr>
            <a:spLocks noGrp="1"/>
          </p:cNvSpPr>
          <p:nvPr>
            <p:ph type="body" sz="quarter" idx="11"/>
          </p:nvPr>
        </p:nvSpPr>
        <p:spPr>
          <a:xfrm>
            <a:off x="438954" y="411510"/>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cs typeface="Whitney Bold"/>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CA" dirty="0"/>
              <a:t>Click to edit Master text styles</a:t>
            </a:r>
          </a:p>
        </p:txBody>
      </p:sp>
      <p:sp>
        <p:nvSpPr>
          <p:cNvPr id="10" name="Text Placeholder 2"/>
          <p:cNvSpPr>
            <a:spLocks noGrp="1"/>
          </p:cNvSpPr>
          <p:nvPr>
            <p:ph type="body" sz="quarter" idx="13"/>
          </p:nvPr>
        </p:nvSpPr>
        <p:spPr>
          <a:xfrm>
            <a:off x="438954" y="1131888"/>
            <a:ext cx="7661438" cy="3697288"/>
          </a:xfrm>
          <a:prstGeom prst="rect">
            <a:avLst/>
          </a:prstGeom>
        </p:spPr>
        <p:txBody>
          <a:bodyPr vert="horz" lIns="0" tIns="0" rIns="0" bIns="0"/>
          <a:lstStyle>
            <a:lvl1pPr marL="0" indent="0">
              <a:lnSpc>
                <a:spcPct val="130000"/>
              </a:lnSpc>
              <a:spcBef>
                <a:spcPts val="0"/>
              </a:spcBef>
              <a:buFontTx/>
              <a:buNone/>
              <a:defRPr sz="1500">
                <a:latin typeface="Whitney Medium"/>
                <a:cs typeface="Whitney Medium"/>
              </a:defRPr>
            </a:lvl1pPr>
            <a:lvl2pPr marL="0" indent="-180000">
              <a:lnSpc>
                <a:spcPct val="130000"/>
              </a:lnSpc>
              <a:spcBef>
                <a:spcPts val="0"/>
              </a:spcBef>
              <a:buFont typeface="Arial"/>
              <a:buChar char="•"/>
              <a:defRPr sz="1500">
                <a:latin typeface="Whitney Medium"/>
                <a:cs typeface="Whitney Medium"/>
              </a:defRPr>
            </a:lvl2pPr>
            <a:lvl3pPr marL="540000" indent="-180000">
              <a:lnSpc>
                <a:spcPct val="130000"/>
              </a:lnSpc>
              <a:spcBef>
                <a:spcPts val="0"/>
              </a:spcBef>
              <a:defRPr sz="1500" b="0" i="0">
                <a:latin typeface="Whitney Book"/>
                <a:cs typeface="Whitney Book"/>
              </a:defRPr>
            </a:lvl3pPr>
            <a:lvl4pPr marL="900000" indent="-180000">
              <a:lnSpc>
                <a:spcPct val="130000"/>
              </a:lnSpc>
              <a:spcBef>
                <a:spcPts val="0"/>
              </a:spcBef>
              <a:buFont typeface="Arial"/>
              <a:buChar char="•"/>
              <a:defRPr sz="1500" b="0" i="0">
                <a:latin typeface="Whitney Book"/>
                <a:cs typeface="Whitney Book"/>
              </a:defRPr>
            </a:lvl4pPr>
            <a:lvl5pPr marL="1260000" indent="-180000">
              <a:lnSpc>
                <a:spcPct val="130000"/>
              </a:lnSpc>
              <a:spcBef>
                <a:spcPts val="0"/>
              </a:spcBef>
              <a:buFont typeface="Arial"/>
              <a:buChar char="•"/>
              <a:defRPr sz="1500" b="0" i="0">
                <a:latin typeface="Whitney Book"/>
                <a:cs typeface="Whitney Book"/>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5466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976" r:id="rId1"/>
    <p:sldLayoutId id="2147484977" r:id="rId2"/>
    <p:sldLayoutId id="2147484978" r:id="rId3"/>
    <p:sldLayoutId id="2147484979" r:id="rId4"/>
    <p:sldLayoutId id="2147484980" r:id="rId5"/>
    <p:sldLayoutId id="2147484981" r:id="rId6"/>
    <p:sldLayoutId id="2147484982" r:id="rId7"/>
    <p:sldLayoutId id="2147484983" r:id="rId8"/>
    <p:sldLayoutId id="2147484984" r:id="rId9"/>
    <p:sldLayoutId id="2147484985" r:id="rId10"/>
    <p:sldLayoutId id="2147484986" r:id="rId11"/>
    <p:sldLayoutId id="2147484987" r:id="rId12"/>
    <p:sldLayoutId id="2147484988" r:id="rId13"/>
    <p:sldLayoutId id="2147484989" r:id="rId14"/>
    <p:sldLayoutId id="2147484990" r:id="rId15"/>
    <p:sldLayoutId id="2147484991" r:id="rId16"/>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5pPr>
      <a:lvl6pPr marL="457200" algn="ctr" defTabSz="457200" rtl="0" fontAlgn="base">
        <a:spcBef>
          <a:spcPct val="0"/>
        </a:spcBef>
        <a:spcAft>
          <a:spcPct val="0"/>
        </a:spcAft>
        <a:defRPr sz="4400">
          <a:solidFill>
            <a:schemeClr val="tx1"/>
          </a:solidFill>
          <a:latin typeface="Arial" charset="0"/>
          <a:ea typeface="ＭＳ Ｐゴシック" charset="-128"/>
        </a:defRPr>
      </a:lvl6pPr>
      <a:lvl7pPr marL="914400" algn="ctr" defTabSz="457200" rtl="0" fontAlgn="base">
        <a:spcBef>
          <a:spcPct val="0"/>
        </a:spcBef>
        <a:spcAft>
          <a:spcPct val="0"/>
        </a:spcAft>
        <a:defRPr sz="4400">
          <a:solidFill>
            <a:schemeClr val="tx1"/>
          </a:solidFill>
          <a:latin typeface="Arial" charset="0"/>
          <a:ea typeface="ＭＳ Ｐゴシック" charset="-128"/>
        </a:defRPr>
      </a:lvl7pPr>
      <a:lvl8pPr marL="1371600" algn="ctr" defTabSz="457200" rtl="0" fontAlgn="base">
        <a:spcBef>
          <a:spcPct val="0"/>
        </a:spcBef>
        <a:spcAft>
          <a:spcPct val="0"/>
        </a:spcAft>
        <a:defRPr sz="4400">
          <a:solidFill>
            <a:schemeClr val="tx1"/>
          </a:solidFill>
          <a:latin typeface="Arial" charset="0"/>
          <a:ea typeface="ＭＳ Ｐゴシック" charset="-128"/>
        </a:defRPr>
      </a:lvl8pPr>
      <a:lvl9pPr marL="1828800" algn="ctr" defTabSz="457200" rtl="0" fontAlgn="base">
        <a:spcBef>
          <a:spcPct val="0"/>
        </a:spcBef>
        <a:spcAft>
          <a:spcPct val="0"/>
        </a:spcAft>
        <a:defRPr sz="4400">
          <a:solidFill>
            <a:schemeClr val="tx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ＭＳ Ｐゴシック"/>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ＭＳ Ｐゴシック"/>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gif"/><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3.xml"/><Relationship Id="rId7" Type="http://schemas.openxmlformats.org/officeDocument/2006/relationships/image" Target="../media/image24.png"/><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27.png"/><Relationship Id="rId4" Type="http://schemas.openxmlformats.org/officeDocument/2006/relationships/diagramQuickStyle" Target="../diagrams/quickStyle3.xml"/><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drizcorp/K-MAMM-CAD" TargetMode="External"/><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a:xfrm>
            <a:off x="365586" y="1332646"/>
            <a:ext cx="5502557" cy="1455128"/>
          </a:xfrm>
        </p:spPr>
        <p:txBody>
          <a:bodyPr/>
          <a:lstStyle/>
          <a:p>
            <a:r>
              <a:rPr lang="en-CA" sz="1800" dirty="0"/>
              <a:t>An Open-source Computer-aided Detection software for nodules segmentation using mammograms.</a:t>
            </a:r>
          </a:p>
        </p:txBody>
      </p:sp>
      <p:sp>
        <p:nvSpPr>
          <p:cNvPr id="4" name="Marcador de texto 3"/>
          <p:cNvSpPr>
            <a:spLocks noGrp="1"/>
          </p:cNvSpPr>
          <p:nvPr>
            <p:ph type="body" sz="quarter" idx="13"/>
          </p:nvPr>
        </p:nvSpPr>
        <p:spPr>
          <a:xfrm>
            <a:off x="330001" y="2787774"/>
            <a:ext cx="5430203" cy="321394"/>
          </a:xfrm>
        </p:spPr>
        <p:txBody>
          <a:bodyPr/>
          <a:lstStyle/>
          <a:p>
            <a:r>
              <a:rPr lang="es-CO" sz="1600" dirty="0"/>
              <a:t>Holguer Andres Becerra Daza</a:t>
            </a:r>
          </a:p>
          <a:p>
            <a:r>
              <a:rPr lang="es-CO" sz="1600" dirty="0"/>
              <a:t>EECE 544 UBC</a:t>
            </a:r>
          </a:p>
          <a:p>
            <a:r>
              <a:rPr lang="es-CO" sz="1600" dirty="0"/>
              <a:t>Prof. Robert </a:t>
            </a:r>
            <a:r>
              <a:rPr lang="es-CO" sz="1600" dirty="0" err="1"/>
              <a:t>Rohling</a:t>
            </a:r>
            <a:endParaRPr lang="es-CO" sz="1600" dirty="0"/>
          </a:p>
        </p:txBody>
      </p:sp>
    </p:spTree>
    <p:extLst>
      <p:ext uri="{BB962C8B-B14F-4D97-AF65-F5344CB8AC3E}">
        <p14:creationId xmlns:p14="http://schemas.microsoft.com/office/powerpoint/2010/main" val="2413453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txBox="1">
            <a:spLocks/>
          </p:cNvSpPr>
          <p:nvPr/>
        </p:nvSpPr>
        <p:spPr>
          <a:xfrm>
            <a:off x="438954" y="252244"/>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ea typeface="MS PGothic" panose="020B0600070205080204" pitchFamily="34" charset="-128"/>
                <a:cs typeface="Whitney Bold"/>
              </a:defRPr>
            </a:lvl1pPr>
            <a:lvl2pPr marL="742950" indent="-285750" algn="l" defTabSz="457200" rtl="0" eaLnBrk="0" fontAlgn="base" hangingPunct="0">
              <a:spcBef>
                <a:spcPct val="20000"/>
              </a:spcBef>
              <a:spcAft>
                <a:spcPct val="0"/>
              </a:spcAft>
              <a:buFont typeface="Arial" panose="020B0604020202020204" pitchFamily="34" charset="0"/>
              <a:buNone/>
              <a:defRPr sz="2800" b="0" i="0" kern="1200">
                <a:solidFill>
                  <a:schemeClr val="tx1"/>
                </a:solidFill>
                <a:latin typeface="WhitneyHTF-Bold"/>
                <a:ea typeface="MS PGothic" panose="020B0600070205080204" pitchFamily="34" charset="-128"/>
                <a:cs typeface="WhitneyHTF-Bold"/>
              </a:defRPr>
            </a:lvl2pPr>
            <a:lvl3pPr marL="1143000" indent="-228600" algn="l" defTabSz="457200" rtl="0" eaLnBrk="0" fontAlgn="base" hangingPunct="0">
              <a:spcBef>
                <a:spcPct val="20000"/>
              </a:spcBef>
              <a:spcAft>
                <a:spcPct val="0"/>
              </a:spcAft>
              <a:buFont typeface="Arial" panose="020B0604020202020204" pitchFamily="34" charset="0"/>
              <a:buNone/>
              <a:defRPr sz="2400" b="0" i="0" kern="1200">
                <a:solidFill>
                  <a:schemeClr val="tx1"/>
                </a:solidFill>
                <a:latin typeface="WhitneyHTF-Bold"/>
                <a:ea typeface="MS PGothic" panose="020B0600070205080204" pitchFamily="34" charset="-128"/>
                <a:cs typeface="WhitneyHTF-Bold"/>
              </a:defRPr>
            </a:lvl3pPr>
            <a:lvl4pPr marL="16002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4pPr>
            <a:lvl5pPr marL="20574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dirty="0"/>
              <a:t>1.3 Software structure</a:t>
            </a:r>
          </a:p>
        </p:txBody>
      </p:sp>
      <p:sp>
        <p:nvSpPr>
          <p:cNvPr id="6" name="Cinta hacia abajo 5"/>
          <p:cNvSpPr/>
          <p:nvPr/>
        </p:nvSpPr>
        <p:spPr>
          <a:xfrm>
            <a:off x="1186566" y="875575"/>
            <a:ext cx="6142389" cy="432048"/>
          </a:xfrm>
          <a:prstGeom prst="ribb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interface</a:t>
            </a:r>
          </a:p>
        </p:txBody>
      </p:sp>
      <p:pic>
        <p:nvPicPr>
          <p:cNvPr id="8" name="Imagen 7"/>
          <p:cNvPicPr>
            <a:picLocks noChangeAspect="1"/>
          </p:cNvPicPr>
          <p:nvPr/>
        </p:nvPicPr>
        <p:blipFill>
          <a:blip r:embed="rId2"/>
          <a:stretch>
            <a:fillRect/>
          </a:stretch>
        </p:blipFill>
        <p:spPr>
          <a:xfrm>
            <a:off x="179512" y="1498906"/>
            <a:ext cx="4286250" cy="2714625"/>
          </a:xfrm>
          <a:prstGeom prst="rect">
            <a:avLst/>
          </a:prstGeom>
        </p:spPr>
      </p:pic>
      <p:pic>
        <p:nvPicPr>
          <p:cNvPr id="9" name="Imagen 8"/>
          <p:cNvPicPr>
            <a:picLocks noChangeAspect="1"/>
          </p:cNvPicPr>
          <p:nvPr/>
        </p:nvPicPr>
        <p:blipFill>
          <a:blip r:embed="rId3"/>
          <a:stretch>
            <a:fillRect/>
          </a:stretch>
        </p:blipFill>
        <p:spPr>
          <a:xfrm>
            <a:off x="4446924" y="1494622"/>
            <a:ext cx="4305300" cy="2533650"/>
          </a:xfrm>
          <a:prstGeom prst="rect">
            <a:avLst/>
          </a:prstGeom>
        </p:spPr>
      </p:pic>
      <p:sp>
        <p:nvSpPr>
          <p:cNvPr id="12" name="CuadroTexto 11"/>
          <p:cNvSpPr txBox="1"/>
          <p:nvPr/>
        </p:nvSpPr>
        <p:spPr>
          <a:xfrm>
            <a:off x="155778" y="4250079"/>
            <a:ext cx="8964488" cy="830997"/>
          </a:xfrm>
          <a:prstGeom prst="rect">
            <a:avLst/>
          </a:prstGeom>
          <a:noFill/>
        </p:spPr>
        <p:txBody>
          <a:bodyPr wrap="square" rtlCol="0">
            <a:spAutoFit/>
          </a:bodyPr>
          <a:lstStyle/>
          <a:p>
            <a:r>
              <a:rPr lang="en-CA" sz="1600" dirty="0"/>
              <a:t>Seed growing segmentation, Otsu Segmentation using </a:t>
            </a:r>
            <a:r>
              <a:rPr lang="en-CA" sz="1600" dirty="0" err="1"/>
              <a:t>thresholding</a:t>
            </a:r>
            <a:r>
              <a:rPr lang="en-CA" sz="1600" dirty="0"/>
              <a:t>, Breast segmentation in base of Otsu method and </a:t>
            </a:r>
            <a:r>
              <a:rPr lang="en-CA" sz="1600" dirty="0" err="1"/>
              <a:t>sobel</a:t>
            </a:r>
            <a:r>
              <a:rPr lang="en-CA" sz="1600" dirty="0"/>
              <a:t> edge detection, </a:t>
            </a:r>
            <a:r>
              <a:rPr lang="en-CA" sz="1600" dirty="0" err="1"/>
              <a:t>thresholding</a:t>
            </a:r>
            <a:r>
              <a:rPr lang="en-CA" sz="1600" dirty="0"/>
              <a:t> segmentation using the histogram of an specific region or the whole image, and K-Means segmentation.</a:t>
            </a:r>
            <a:endParaRPr lang="es-CO" sz="1600" dirty="0"/>
          </a:p>
        </p:txBody>
      </p:sp>
    </p:spTree>
    <p:extLst>
      <p:ext uri="{BB962C8B-B14F-4D97-AF65-F5344CB8AC3E}">
        <p14:creationId xmlns:p14="http://schemas.microsoft.com/office/powerpoint/2010/main" val="3524461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65125" y="1276350"/>
            <a:ext cx="5575028" cy="1058863"/>
          </a:xfrm>
        </p:spPr>
        <p:txBody>
          <a:bodyPr/>
          <a:lstStyle/>
          <a:p>
            <a:pPr>
              <a:buFont typeface="Arial" charset="0"/>
              <a:buNone/>
              <a:defRPr/>
            </a:pPr>
            <a:r>
              <a:rPr lang="en-US" dirty="0">
                <a:ea typeface="ＭＳ Ｐゴシック" charset="-128"/>
              </a:rPr>
              <a:t>2. Techniques and results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txBox="1">
            <a:spLocks/>
          </p:cNvSpPr>
          <p:nvPr/>
        </p:nvSpPr>
        <p:spPr>
          <a:xfrm>
            <a:off x="438954" y="252244"/>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ea typeface="MS PGothic" panose="020B0600070205080204" pitchFamily="34" charset="-128"/>
                <a:cs typeface="Whitney Bold"/>
              </a:defRPr>
            </a:lvl1pPr>
            <a:lvl2pPr marL="742950" indent="-285750" algn="l" defTabSz="457200" rtl="0" eaLnBrk="0" fontAlgn="base" hangingPunct="0">
              <a:spcBef>
                <a:spcPct val="20000"/>
              </a:spcBef>
              <a:spcAft>
                <a:spcPct val="0"/>
              </a:spcAft>
              <a:buFont typeface="Arial" panose="020B0604020202020204" pitchFamily="34" charset="0"/>
              <a:buNone/>
              <a:defRPr sz="2800" b="0" i="0" kern="1200">
                <a:solidFill>
                  <a:schemeClr val="tx1"/>
                </a:solidFill>
                <a:latin typeface="WhitneyHTF-Bold"/>
                <a:ea typeface="MS PGothic" panose="020B0600070205080204" pitchFamily="34" charset="-128"/>
                <a:cs typeface="WhitneyHTF-Bold"/>
              </a:defRPr>
            </a:lvl2pPr>
            <a:lvl3pPr marL="1143000" indent="-228600" algn="l" defTabSz="457200" rtl="0" eaLnBrk="0" fontAlgn="base" hangingPunct="0">
              <a:spcBef>
                <a:spcPct val="20000"/>
              </a:spcBef>
              <a:spcAft>
                <a:spcPct val="0"/>
              </a:spcAft>
              <a:buFont typeface="Arial" panose="020B0604020202020204" pitchFamily="34" charset="0"/>
              <a:buNone/>
              <a:defRPr sz="2400" b="0" i="0" kern="1200">
                <a:solidFill>
                  <a:schemeClr val="tx1"/>
                </a:solidFill>
                <a:latin typeface="WhitneyHTF-Bold"/>
                <a:ea typeface="MS PGothic" panose="020B0600070205080204" pitchFamily="34" charset="-128"/>
                <a:cs typeface="WhitneyHTF-Bold"/>
              </a:defRPr>
            </a:lvl3pPr>
            <a:lvl4pPr marL="16002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4pPr>
            <a:lvl5pPr marL="20574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000" dirty="0">
                <a:ea typeface="ＭＳ Ｐゴシック" charset="-128"/>
              </a:rPr>
              <a:t>2. Techniques and results</a:t>
            </a:r>
          </a:p>
        </p:txBody>
      </p:sp>
      <p:pic>
        <p:nvPicPr>
          <p:cNvPr id="7" name="Picture 6"/>
          <p:cNvPicPr/>
          <p:nvPr/>
        </p:nvPicPr>
        <p:blipFill>
          <a:blip r:embed="rId2"/>
          <a:stretch>
            <a:fillRect/>
          </a:stretch>
        </p:blipFill>
        <p:spPr>
          <a:xfrm>
            <a:off x="4716016" y="1275606"/>
            <a:ext cx="4104456" cy="3346428"/>
          </a:xfrm>
          <a:prstGeom prst="rect">
            <a:avLst/>
          </a:prstGeom>
        </p:spPr>
      </p:pic>
      <p:sp>
        <p:nvSpPr>
          <p:cNvPr id="2" name="Rectangle 1"/>
          <p:cNvSpPr/>
          <p:nvPr/>
        </p:nvSpPr>
        <p:spPr>
          <a:xfrm>
            <a:off x="323528" y="1995686"/>
            <a:ext cx="4572000" cy="1569660"/>
          </a:xfrm>
          <a:prstGeom prst="rect">
            <a:avLst/>
          </a:prstGeom>
        </p:spPr>
        <p:txBody>
          <a:bodyPr>
            <a:spAutoFit/>
          </a:bodyPr>
          <a:lstStyle/>
          <a:p>
            <a:r>
              <a:rPr lang="en-CA" dirty="0">
                <a:ea typeface="Calibri" panose="020F0502020204030204" pitchFamily="34" charset="0"/>
              </a:rPr>
              <a:t>DDSM data base is characterized for having lots of artifacts within the images such as labels.</a:t>
            </a:r>
            <a:endParaRPr lang="en-CA" dirty="0"/>
          </a:p>
        </p:txBody>
      </p:sp>
    </p:spTree>
    <p:extLst>
      <p:ext uri="{BB962C8B-B14F-4D97-AF65-F5344CB8AC3E}">
        <p14:creationId xmlns:p14="http://schemas.microsoft.com/office/powerpoint/2010/main" val="3321777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txBox="1">
            <a:spLocks/>
          </p:cNvSpPr>
          <p:nvPr/>
        </p:nvSpPr>
        <p:spPr>
          <a:xfrm>
            <a:off x="438954" y="252244"/>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ea typeface="MS PGothic" panose="020B0600070205080204" pitchFamily="34" charset="-128"/>
                <a:cs typeface="Whitney Bold"/>
              </a:defRPr>
            </a:lvl1pPr>
            <a:lvl2pPr marL="742950" indent="-285750" algn="l" defTabSz="457200" rtl="0" eaLnBrk="0" fontAlgn="base" hangingPunct="0">
              <a:spcBef>
                <a:spcPct val="20000"/>
              </a:spcBef>
              <a:spcAft>
                <a:spcPct val="0"/>
              </a:spcAft>
              <a:buFont typeface="Arial" panose="020B0604020202020204" pitchFamily="34" charset="0"/>
              <a:buNone/>
              <a:defRPr sz="2800" b="0" i="0" kern="1200">
                <a:solidFill>
                  <a:schemeClr val="tx1"/>
                </a:solidFill>
                <a:latin typeface="WhitneyHTF-Bold"/>
                <a:ea typeface="MS PGothic" panose="020B0600070205080204" pitchFamily="34" charset="-128"/>
                <a:cs typeface="WhitneyHTF-Bold"/>
              </a:defRPr>
            </a:lvl2pPr>
            <a:lvl3pPr marL="1143000" indent="-228600" algn="l" defTabSz="457200" rtl="0" eaLnBrk="0" fontAlgn="base" hangingPunct="0">
              <a:spcBef>
                <a:spcPct val="20000"/>
              </a:spcBef>
              <a:spcAft>
                <a:spcPct val="0"/>
              </a:spcAft>
              <a:buFont typeface="Arial" panose="020B0604020202020204" pitchFamily="34" charset="0"/>
              <a:buNone/>
              <a:defRPr sz="2400" b="0" i="0" kern="1200">
                <a:solidFill>
                  <a:schemeClr val="tx1"/>
                </a:solidFill>
                <a:latin typeface="WhitneyHTF-Bold"/>
                <a:ea typeface="MS PGothic" panose="020B0600070205080204" pitchFamily="34" charset="-128"/>
                <a:cs typeface="WhitneyHTF-Bold"/>
              </a:defRPr>
            </a:lvl3pPr>
            <a:lvl4pPr marL="16002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4pPr>
            <a:lvl5pPr marL="20574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000" dirty="0"/>
              <a:t>2.1. LJPEG visualization and decompression</a:t>
            </a:r>
            <a:endParaRPr lang="en-CA" dirty="0"/>
          </a:p>
        </p:txBody>
      </p:sp>
      <p:sp>
        <p:nvSpPr>
          <p:cNvPr id="2" name="Rectangle 1"/>
          <p:cNvSpPr/>
          <p:nvPr/>
        </p:nvSpPr>
        <p:spPr>
          <a:xfrm>
            <a:off x="179512" y="1419622"/>
            <a:ext cx="4572000" cy="830997"/>
          </a:xfrm>
          <a:prstGeom prst="rect">
            <a:avLst/>
          </a:prstGeom>
        </p:spPr>
        <p:txBody>
          <a:bodyPr>
            <a:spAutoFit/>
          </a:bodyPr>
          <a:lstStyle/>
          <a:p>
            <a:r>
              <a:rPr lang="en-CA" dirty="0">
                <a:ea typeface="Calibri" panose="020F0502020204030204" pitchFamily="34" charset="0"/>
              </a:rPr>
              <a:t>All the images are compressed in the Lossless JPEG format.</a:t>
            </a:r>
            <a:endParaRPr lang="en-CA" dirty="0"/>
          </a:p>
        </p:txBody>
      </p:sp>
      <p:pic>
        <p:nvPicPr>
          <p:cNvPr id="3" name="Picture 2"/>
          <p:cNvPicPr>
            <a:picLocks noChangeAspect="1"/>
          </p:cNvPicPr>
          <p:nvPr/>
        </p:nvPicPr>
        <p:blipFill>
          <a:blip r:embed="rId2"/>
          <a:stretch>
            <a:fillRect/>
          </a:stretch>
        </p:blipFill>
        <p:spPr>
          <a:xfrm>
            <a:off x="3203848" y="2309458"/>
            <a:ext cx="5402992" cy="2251988"/>
          </a:xfrm>
          <a:prstGeom prst="rect">
            <a:avLst/>
          </a:prstGeom>
        </p:spPr>
      </p:pic>
    </p:spTree>
    <p:extLst>
      <p:ext uri="{BB962C8B-B14F-4D97-AF65-F5344CB8AC3E}">
        <p14:creationId xmlns:p14="http://schemas.microsoft.com/office/powerpoint/2010/main" val="687279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txBox="1">
            <a:spLocks/>
          </p:cNvSpPr>
          <p:nvPr/>
        </p:nvSpPr>
        <p:spPr>
          <a:xfrm>
            <a:off x="438954" y="252244"/>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ea typeface="MS PGothic" panose="020B0600070205080204" pitchFamily="34" charset="-128"/>
                <a:cs typeface="Whitney Bold"/>
              </a:defRPr>
            </a:lvl1pPr>
            <a:lvl2pPr marL="742950" indent="-285750" algn="l" defTabSz="457200" rtl="0" eaLnBrk="0" fontAlgn="base" hangingPunct="0">
              <a:spcBef>
                <a:spcPct val="20000"/>
              </a:spcBef>
              <a:spcAft>
                <a:spcPct val="0"/>
              </a:spcAft>
              <a:buFont typeface="Arial" panose="020B0604020202020204" pitchFamily="34" charset="0"/>
              <a:buNone/>
              <a:defRPr sz="2800" b="0" i="0" kern="1200">
                <a:solidFill>
                  <a:schemeClr val="tx1"/>
                </a:solidFill>
                <a:latin typeface="WhitneyHTF-Bold"/>
                <a:ea typeface="MS PGothic" panose="020B0600070205080204" pitchFamily="34" charset="-128"/>
                <a:cs typeface="WhitneyHTF-Bold"/>
              </a:defRPr>
            </a:lvl2pPr>
            <a:lvl3pPr marL="1143000" indent="-228600" algn="l" defTabSz="457200" rtl="0" eaLnBrk="0" fontAlgn="base" hangingPunct="0">
              <a:spcBef>
                <a:spcPct val="20000"/>
              </a:spcBef>
              <a:spcAft>
                <a:spcPct val="0"/>
              </a:spcAft>
              <a:buFont typeface="Arial" panose="020B0604020202020204" pitchFamily="34" charset="0"/>
              <a:buNone/>
              <a:defRPr sz="2400" b="0" i="0" kern="1200">
                <a:solidFill>
                  <a:schemeClr val="tx1"/>
                </a:solidFill>
                <a:latin typeface="WhitneyHTF-Bold"/>
                <a:ea typeface="MS PGothic" panose="020B0600070205080204" pitchFamily="34" charset="-128"/>
                <a:cs typeface="WhitneyHTF-Bold"/>
              </a:defRPr>
            </a:lvl3pPr>
            <a:lvl4pPr marL="16002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4pPr>
            <a:lvl5pPr marL="20574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000" dirty="0"/>
              <a:t>2.1. LJPEG visualization and decompression</a:t>
            </a:r>
            <a:endParaRPr lang="en-CA" dirty="0"/>
          </a:p>
        </p:txBody>
      </p:sp>
      <p:pic>
        <p:nvPicPr>
          <p:cNvPr id="4" name="Picture 3"/>
          <p:cNvPicPr>
            <a:picLocks noChangeAspect="1"/>
          </p:cNvPicPr>
          <p:nvPr/>
        </p:nvPicPr>
        <p:blipFill>
          <a:blip r:embed="rId2"/>
          <a:stretch>
            <a:fillRect/>
          </a:stretch>
        </p:blipFill>
        <p:spPr>
          <a:xfrm>
            <a:off x="438954" y="987575"/>
            <a:ext cx="5348573" cy="2664295"/>
          </a:xfrm>
          <a:prstGeom prst="rect">
            <a:avLst/>
          </a:prstGeom>
        </p:spPr>
      </p:pic>
      <p:pic>
        <p:nvPicPr>
          <p:cNvPr id="6" name="Picture 5"/>
          <p:cNvPicPr>
            <a:picLocks noChangeAspect="1"/>
          </p:cNvPicPr>
          <p:nvPr/>
        </p:nvPicPr>
        <p:blipFill>
          <a:blip r:embed="rId3"/>
          <a:stretch>
            <a:fillRect/>
          </a:stretch>
        </p:blipFill>
        <p:spPr>
          <a:xfrm>
            <a:off x="6296127" y="987574"/>
            <a:ext cx="2847873" cy="3736468"/>
          </a:xfrm>
          <a:prstGeom prst="rect">
            <a:avLst/>
          </a:prstGeom>
        </p:spPr>
      </p:pic>
    </p:spTree>
    <p:extLst>
      <p:ext uri="{BB962C8B-B14F-4D97-AF65-F5344CB8AC3E}">
        <p14:creationId xmlns:p14="http://schemas.microsoft.com/office/powerpoint/2010/main" val="3083171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txBox="1">
            <a:spLocks/>
          </p:cNvSpPr>
          <p:nvPr/>
        </p:nvSpPr>
        <p:spPr>
          <a:xfrm>
            <a:off x="438954" y="252244"/>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ea typeface="MS PGothic" panose="020B0600070205080204" pitchFamily="34" charset="-128"/>
                <a:cs typeface="Whitney Bold"/>
              </a:defRPr>
            </a:lvl1pPr>
            <a:lvl2pPr marL="742950" indent="-285750" algn="l" defTabSz="457200" rtl="0" eaLnBrk="0" fontAlgn="base" hangingPunct="0">
              <a:spcBef>
                <a:spcPct val="20000"/>
              </a:spcBef>
              <a:spcAft>
                <a:spcPct val="0"/>
              </a:spcAft>
              <a:buFont typeface="Arial" panose="020B0604020202020204" pitchFamily="34" charset="0"/>
              <a:buNone/>
              <a:defRPr sz="2800" b="0" i="0" kern="1200">
                <a:solidFill>
                  <a:schemeClr val="tx1"/>
                </a:solidFill>
                <a:latin typeface="WhitneyHTF-Bold"/>
                <a:ea typeface="MS PGothic" panose="020B0600070205080204" pitchFamily="34" charset="-128"/>
                <a:cs typeface="WhitneyHTF-Bold"/>
              </a:defRPr>
            </a:lvl2pPr>
            <a:lvl3pPr marL="1143000" indent="-228600" algn="l" defTabSz="457200" rtl="0" eaLnBrk="0" fontAlgn="base" hangingPunct="0">
              <a:spcBef>
                <a:spcPct val="20000"/>
              </a:spcBef>
              <a:spcAft>
                <a:spcPct val="0"/>
              </a:spcAft>
              <a:buFont typeface="Arial" panose="020B0604020202020204" pitchFamily="34" charset="0"/>
              <a:buNone/>
              <a:defRPr sz="2400" b="0" i="0" kern="1200">
                <a:solidFill>
                  <a:schemeClr val="tx1"/>
                </a:solidFill>
                <a:latin typeface="WhitneyHTF-Bold"/>
                <a:ea typeface="MS PGothic" panose="020B0600070205080204" pitchFamily="34" charset="-128"/>
                <a:cs typeface="WhitneyHTF-Bold"/>
              </a:defRPr>
            </a:lvl3pPr>
            <a:lvl4pPr marL="16002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4pPr>
            <a:lvl5pPr marL="20574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000" dirty="0"/>
              <a:t>2.1. LJPEG visualization and decompression</a:t>
            </a:r>
            <a:endParaRPr lang="en-CA" dirty="0"/>
          </a:p>
        </p:txBody>
      </p:sp>
      <p:pic>
        <p:nvPicPr>
          <p:cNvPr id="4" name="Picture 3"/>
          <p:cNvPicPr>
            <a:picLocks noChangeAspect="1"/>
          </p:cNvPicPr>
          <p:nvPr/>
        </p:nvPicPr>
        <p:blipFill>
          <a:blip r:embed="rId2"/>
          <a:stretch>
            <a:fillRect/>
          </a:stretch>
        </p:blipFill>
        <p:spPr>
          <a:xfrm>
            <a:off x="438954" y="987575"/>
            <a:ext cx="5348573" cy="2664295"/>
          </a:xfrm>
          <a:prstGeom prst="rect">
            <a:avLst/>
          </a:prstGeom>
        </p:spPr>
      </p:pic>
      <p:pic>
        <p:nvPicPr>
          <p:cNvPr id="2" name="Picture 1"/>
          <p:cNvPicPr>
            <a:picLocks noChangeAspect="1"/>
          </p:cNvPicPr>
          <p:nvPr/>
        </p:nvPicPr>
        <p:blipFill>
          <a:blip r:embed="rId3"/>
          <a:stretch>
            <a:fillRect/>
          </a:stretch>
        </p:blipFill>
        <p:spPr>
          <a:xfrm>
            <a:off x="6012160" y="987575"/>
            <a:ext cx="2762257" cy="5373157"/>
          </a:xfrm>
          <a:prstGeom prst="rect">
            <a:avLst/>
          </a:prstGeom>
        </p:spPr>
      </p:pic>
      <p:sp>
        <p:nvSpPr>
          <p:cNvPr id="7" name="Rectangle 6"/>
          <p:cNvSpPr/>
          <p:nvPr/>
        </p:nvSpPr>
        <p:spPr>
          <a:xfrm>
            <a:off x="827240" y="4068508"/>
            <a:ext cx="4572000" cy="830997"/>
          </a:xfrm>
          <a:prstGeom prst="rect">
            <a:avLst/>
          </a:prstGeom>
        </p:spPr>
        <p:txBody>
          <a:bodyPr>
            <a:spAutoFit/>
          </a:bodyPr>
          <a:lstStyle/>
          <a:p>
            <a:r>
              <a:rPr lang="es-CO" dirty="0" err="1"/>
              <a:t>Saturation</a:t>
            </a:r>
            <a:r>
              <a:rPr lang="es-CO" dirty="0"/>
              <a:t>, and </a:t>
            </a:r>
            <a:r>
              <a:rPr lang="es-CO" dirty="0" err="1"/>
              <a:t>not</a:t>
            </a:r>
            <a:r>
              <a:rPr lang="es-CO" dirty="0"/>
              <a:t> Open </a:t>
            </a:r>
            <a:r>
              <a:rPr lang="es-CO" dirty="0" err="1"/>
              <a:t>Source</a:t>
            </a:r>
            <a:r>
              <a:rPr lang="es-CO" dirty="0"/>
              <a:t> :/</a:t>
            </a:r>
            <a:endParaRPr lang="en-CA" dirty="0"/>
          </a:p>
        </p:txBody>
      </p:sp>
    </p:spTree>
    <p:extLst>
      <p:ext uri="{BB962C8B-B14F-4D97-AF65-F5344CB8AC3E}">
        <p14:creationId xmlns:p14="http://schemas.microsoft.com/office/powerpoint/2010/main" val="3449946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txBox="1">
            <a:spLocks/>
          </p:cNvSpPr>
          <p:nvPr/>
        </p:nvSpPr>
        <p:spPr>
          <a:xfrm>
            <a:off x="438954" y="252244"/>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ea typeface="MS PGothic" panose="020B0600070205080204" pitchFamily="34" charset="-128"/>
                <a:cs typeface="Whitney Bold"/>
              </a:defRPr>
            </a:lvl1pPr>
            <a:lvl2pPr marL="742950" indent="-285750" algn="l" defTabSz="457200" rtl="0" eaLnBrk="0" fontAlgn="base" hangingPunct="0">
              <a:spcBef>
                <a:spcPct val="20000"/>
              </a:spcBef>
              <a:spcAft>
                <a:spcPct val="0"/>
              </a:spcAft>
              <a:buFont typeface="Arial" panose="020B0604020202020204" pitchFamily="34" charset="0"/>
              <a:buNone/>
              <a:defRPr sz="2800" b="0" i="0" kern="1200">
                <a:solidFill>
                  <a:schemeClr val="tx1"/>
                </a:solidFill>
                <a:latin typeface="WhitneyHTF-Bold"/>
                <a:ea typeface="MS PGothic" panose="020B0600070205080204" pitchFamily="34" charset="-128"/>
                <a:cs typeface="WhitneyHTF-Bold"/>
              </a:defRPr>
            </a:lvl2pPr>
            <a:lvl3pPr marL="1143000" indent="-228600" algn="l" defTabSz="457200" rtl="0" eaLnBrk="0" fontAlgn="base" hangingPunct="0">
              <a:spcBef>
                <a:spcPct val="20000"/>
              </a:spcBef>
              <a:spcAft>
                <a:spcPct val="0"/>
              </a:spcAft>
              <a:buFont typeface="Arial" panose="020B0604020202020204" pitchFamily="34" charset="0"/>
              <a:buNone/>
              <a:defRPr sz="2400" b="0" i="0" kern="1200">
                <a:solidFill>
                  <a:schemeClr val="tx1"/>
                </a:solidFill>
                <a:latin typeface="WhitneyHTF-Bold"/>
                <a:ea typeface="MS PGothic" panose="020B0600070205080204" pitchFamily="34" charset="-128"/>
                <a:cs typeface="WhitneyHTF-Bold"/>
              </a:defRPr>
            </a:lvl3pPr>
            <a:lvl4pPr marL="16002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4pPr>
            <a:lvl5pPr marL="20574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000" dirty="0"/>
              <a:t>2.1. LJPEG visualization and decompression</a:t>
            </a:r>
            <a:endParaRPr lang="en-CA" dirty="0"/>
          </a:p>
        </p:txBody>
      </p:sp>
      <p:pic>
        <p:nvPicPr>
          <p:cNvPr id="9" name="Picture 8"/>
          <p:cNvPicPr>
            <a:picLocks noChangeAspect="1"/>
          </p:cNvPicPr>
          <p:nvPr/>
        </p:nvPicPr>
        <p:blipFill>
          <a:blip r:embed="rId2"/>
          <a:stretch>
            <a:fillRect/>
          </a:stretch>
        </p:blipFill>
        <p:spPr>
          <a:xfrm>
            <a:off x="2051720" y="771550"/>
            <a:ext cx="6120730" cy="4371950"/>
          </a:xfrm>
          <a:prstGeom prst="rect">
            <a:avLst/>
          </a:prstGeom>
        </p:spPr>
      </p:pic>
      <p:sp>
        <p:nvSpPr>
          <p:cNvPr id="10" name="Rectangle 9"/>
          <p:cNvSpPr/>
          <p:nvPr/>
        </p:nvSpPr>
        <p:spPr>
          <a:xfrm>
            <a:off x="540085" y="3507854"/>
            <a:ext cx="4572000" cy="1569660"/>
          </a:xfrm>
          <a:prstGeom prst="rect">
            <a:avLst/>
          </a:prstGeom>
        </p:spPr>
        <p:txBody>
          <a:bodyPr>
            <a:spAutoFit/>
          </a:bodyPr>
          <a:lstStyle/>
          <a:p>
            <a:r>
              <a:rPr lang="es-CO" dirty="0" err="1"/>
              <a:t>Algorithm</a:t>
            </a:r>
            <a:r>
              <a:rPr lang="es-CO" dirty="0"/>
              <a:t> to </a:t>
            </a:r>
            <a:r>
              <a:rPr lang="es-CO" dirty="0" err="1"/>
              <a:t>normalize</a:t>
            </a:r>
            <a:r>
              <a:rPr lang="es-CO" dirty="0"/>
              <a:t> </a:t>
            </a:r>
            <a:r>
              <a:rPr lang="es-CO" dirty="0" err="1"/>
              <a:t>the</a:t>
            </a:r>
            <a:r>
              <a:rPr lang="es-CO" dirty="0"/>
              <a:t> </a:t>
            </a:r>
            <a:r>
              <a:rPr lang="es-CO" dirty="0" err="1"/>
              <a:t>intensities</a:t>
            </a:r>
            <a:r>
              <a:rPr lang="es-CO" dirty="0"/>
              <a:t> of </a:t>
            </a:r>
            <a:r>
              <a:rPr lang="es-CO" dirty="0" err="1"/>
              <a:t>the</a:t>
            </a:r>
            <a:r>
              <a:rPr lang="es-CO" dirty="0"/>
              <a:t> </a:t>
            </a:r>
            <a:r>
              <a:rPr lang="es-CO" dirty="0" err="1"/>
              <a:t>image</a:t>
            </a:r>
            <a:r>
              <a:rPr lang="es-CO" dirty="0"/>
              <a:t>, and </a:t>
            </a:r>
            <a:r>
              <a:rPr lang="es-CO" dirty="0" err="1"/>
              <a:t>Convert</a:t>
            </a:r>
            <a:r>
              <a:rPr lang="es-CO" dirty="0"/>
              <a:t> </a:t>
            </a:r>
            <a:r>
              <a:rPr lang="es-CO" dirty="0" err="1"/>
              <a:t>the</a:t>
            </a:r>
            <a:r>
              <a:rPr lang="es-CO" dirty="0"/>
              <a:t> </a:t>
            </a:r>
            <a:r>
              <a:rPr lang="es-CO" dirty="0" err="1"/>
              <a:t>image</a:t>
            </a:r>
            <a:r>
              <a:rPr lang="es-CO" dirty="0"/>
              <a:t> to compatible </a:t>
            </a:r>
            <a:r>
              <a:rPr lang="es-CO" dirty="0" err="1"/>
              <a:t>format</a:t>
            </a:r>
            <a:r>
              <a:rPr lang="es-CO" dirty="0"/>
              <a:t>.</a:t>
            </a:r>
            <a:endParaRPr lang="en-CA" dirty="0"/>
          </a:p>
        </p:txBody>
      </p:sp>
    </p:spTree>
    <p:extLst>
      <p:ext uri="{BB962C8B-B14F-4D97-AF65-F5344CB8AC3E}">
        <p14:creationId xmlns:p14="http://schemas.microsoft.com/office/powerpoint/2010/main" val="2600884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txBox="1">
            <a:spLocks/>
          </p:cNvSpPr>
          <p:nvPr/>
        </p:nvSpPr>
        <p:spPr>
          <a:xfrm>
            <a:off x="438954" y="252244"/>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ea typeface="MS PGothic" panose="020B0600070205080204" pitchFamily="34" charset="-128"/>
                <a:cs typeface="Whitney Bold"/>
              </a:defRPr>
            </a:lvl1pPr>
            <a:lvl2pPr marL="742950" indent="-285750" algn="l" defTabSz="457200" rtl="0" eaLnBrk="0" fontAlgn="base" hangingPunct="0">
              <a:spcBef>
                <a:spcPct val="20000"/>
              </a:spcBef>
              <a:spcAft>
                <a:spcPct val="0"/>
              </a:spcAft>
              <a:buFont typeface="Arial" panose="020B0604020202020204" pitchFamily="34" charset="0"/>
              <a:buNone/>
              <a:defRPr sz="2800" b="0" i="0" kern="1200">
                <a:solidFill>
                  <a:schemeClr val="tx1"/>
                </a:solidFill>
                <a:latin typeface="WhitneyHTF-Bold"/>
                <a:ea typeface="MS PGothic" panose="020B0600070205080204" pitchFamily="34" charset="-128"/>
                <a:cs typeface="WhitneyHTF-Bold"/>
              </a:defRPr>
            </a:lvl2pPr>
            <a:lvl3pPr marL="1143000" indent="-228600" algn="l" defTabSz="457200" rtl="0" eaLnBrk="0" fontAlgn="base" hangingPunct="0">
              <a:spcBef>
                <a:spcPct val="20000"/>
              </a:spcBef>
              <a:spcAft>
                <a:spcPct val="0"/>
              </a:spcAft>
              <a:buFont typeface="Arial" panose="020B0604020202020204" pitchFamily="34" charset="0"/>
              <a:buNone/>
              <a:defRPr sz="2400" b="0" i="0" kern="1200">
                <a:solidFill>
                  <a:schemeClr val="tx1"/>
                </a:solidFill>
                <a:latin typeface="WhitneyHTF-Bold"/>
                <a:ea typeface="MS PGothic" panose="020B0600070205080204" pitchFamily="34" charset="-128"/>
                <a:cs typeface="WhitneyHTF-Bold"/>
              </a:defRPr>
            </a:lvl3pPr>
            <a:lvl4pPr marL="16002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4pPr>
            <a:lvl5pPr marL="20574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000" dirty="0"/>
              <a:t>2.1. LJPEG visualization and decompression</a:t>
            </a:r>
            <a:endParaRPr lang="en-CA" dirty="0"/>
          </a:p>
        </p:txBody>
      </p:sp>
      <p:pic>
        <p:nvPicPr>
          <p:cNvPr id="9" name="Picture 8"/>
          <p:cNvPicPr>
            <a:picLocks noChangeAspect="1"/>
          </p:cNvPicPr>
          <p:nvPr/>
        </p:nvPicPr>
        <p:blipFill>
          <a:blip r:embed="rId2"/>
          <a:stretch>
            <a:fillRect/>
          </a:stretch>
        </p:blipFill>
        <p:spPr>
          <a:xfrm>
            <a:off x="2051720" y="771550"/>
            <a:ext cx="6120730" cy="4371950"/>
          </a:xfrm>
          <a:prstGeom prst="rect">
            <a:avLst/>
          </a:prstGeom>
        </p:spPr>
      </p:pic>
      <p:pic>
        <p:nvPicPr>
          <p:cNvPr id="2" name="Picture 1"/>
          <p:cNvPicPr>
            <a:picLocks noChangeAspect="1"/>
          </p:cNvPicPr>
          <p:nvPr/>
        </p:nvPicPr>
        <p:blipFill>
          <a:blip r:embed="rId3"/>
          <a:stretch>
            <a:fillRect/>
          </a:stretch>
        </p:blipFill>
        <p:spPr>
          <a:xfrm>
            <a:off x="199470" y="1199395"/>
            <a:ext cx="2071909" cy="1012315"/>
          </a:xfrm>
          <a:prstGeom prst="rect">
            <a:avLst/>
          </a:prstGeom>
        </p:spPr>
      </p:pic>
      <p:pic>
        <p:nvPicPr>
          <p:cNvPr id="6" name="Picture 5"/>
          <p:cNvPicPr/>
          <p:nvPr/>
        </p:nvPicPr>
        <p:blipFill>
          <a:blip r:embed="rId4"/>
          <a:stretch>
            <a:fillRect/>
          </a:stretch>
        </p:blipFill>
        <p:spPr>
          <a:xfrm>
            <a:off x="1728510" y="1199395"/>
            <a:ext cx="4311270" cy="1440160"/>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26105" y="3437135"/>
                <a:ext cx="5842039" cy="6136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CO" sz="2100" b="0" i="1" smtClean="0">
                          <a:latin typeface="Cambria Math" panose="02040503050406030204" pitchFamily="18" charset="0"/>
                        </a:rPr>
                        <m:t>𝐼𝑓</m:t>
                      </m:r>
                      <m:r>
                        <a:rPr lang="es-CO" sz="2100" b="0" i="1" smtClean="0">
                          <a:latin typeface="Cambria Math" panose="02040503050406030204" pitchFamily="18" charset="0"/>
                        </a:rPr>
                        <m:t> </m:t>
                      </m:r>
                      <m:r>
                        <a:rPr lang="es-CO" sz="2100" b="0" i="1" smtClean="0">
                          <a:latin typeface="Cambria Math" panose="02040503050406030204" pitchFamily="18" charset="0"/>
                        </a:rPr>
                        <m:t>𝐿𝑜𝑔</m:t>
                      </m:r>
                      <m:r>
                        <a:rPr lang="es-CO" sz="2100" b="0" i="1" smtClean="0">
                          <a:latin typeface="Cambria Math" panose="02040503050406030204" pitchFamily="18" charset="0"/>
                        </a:rPr>
                        <m:t>2</m:t>
                      </m:r>
                      <m:d>
                        <m:dPr>
                          <m:ctrlPr>
                            <a:rPr lang="es-CO" sz="2100" b="0" i="1" smtClean="0">
                              <a:latin typeface="Cambria Math" panose="02040503050406030204" pitchFamily="18" charset="0"/>
                            </a:rPr>
                          </m:ctrlPr>
                        </m:dPr>
                        <m:e>
                          <m:r>
                            <a:rPr lang="es-CO" sz="2100" b="0" i="1" smtClean="0">
                              <a:latin typeface="Cambria Math" panose="02040503050406030204" pitchFamily="18" charset="0"/>
                            </a:rPr>
                            <m:t>𝑀𝑎𝑥𝑖𝑚𝑢𝑚</m:t>
                          </m:r>
                          <m:r>
                            <a:rPr lang="es-CO" sz="2100" b="0" i="1" smtClean="0">
                              <a:latin typeface="Cambria Math" panose="02040503050406030204" pitchFamily="18" charset="0"/>
                            </a:rPr>
                            <m:t> </m:t>
                          </m:r>
                          <m:r>
                            <a:rPr lang="es-CO" sz="2100" b="0" i="1" smtClean="0">
                              <a:latin typeface="Cambria Math" panose="02040503050406030204" pitchFamily="18" charset="0"/>
                            </a:rPr>
                            <m:t>𝑉𝑎𝑙𝑢𝑒</m:t>
                          </m:r>
                        </m:e>
                      </m:d>
                      <m:r>
                        <a:rPr lang="es-CO" sz="2100" b="0" i="1" smtClean="0">
                          <a:latin typeface="Cambria Math" panose="02040503050406030204" pitchFamily="18" charset="0"/>
                        </a:rPr>
                        <m:t>−→ </m:t>
                      </m:r>
                      <m:f>
                        <m:fPr>
                          <m:ctrlPr>
                            <a:rPr lang="es-CO" sz="2100" b="0" i="1" smtClean="0">
                              <a:latin typeface="Cambria Math" panose="02040503050406030204" pitchFamily="18" charset="0"/>
                            </a:rPr>
                          </m:ctrlPr>
                        </m:fPr>
                        <m:num>
                          <m:r>
                            <a:rPr lang="es-CO" sz="2100" b="0" i="1" smtClean="0">
                              <a:latin typeface="Cambria Math" panose="02040503050406030204" pitchFamily="18" charset="0"/>
                            </a:rPr>
                            <m:t>𝑃𝑖𝑥𝑒𝑙𝑠</m:t>
                          </m:r>
                        </m:num>
                        <m:den>
                          <m:r>
                            <a:rPr lang="es-CO" sz="2100" b="0" i="1" smtClean="0">
                              <a:latin typeface="Cambria Math" panose="02040503050406030204" pitchFamily="18" charset="0"/>
                            </a:rPr>
                            <m:t>𝑀𝑎𝑥𝑖𝑚𝑢𝑛</m:t>
                          </m:r>
                          <m:r>
                            <a:rPr lang="es-CO" sz="2100" b="0" i="1" smtClean="0">
                              <a:latin typeface="Cambria Math" panose="02040503050406030204" pitchFamily="18" charset="0"/>
                            </a:rPr>
                            <m:t> </m:t>
                          </m:r>
                          <m:r>
                            <a:rPr lang="es-CO" sz="2100" b="0" i="1" smtClean="0">
                              <a:latin typeface="Cambria Math" panose="02040503050406030204" pitchFamily="18" charset="0"/>
                            </a:rPr>
                            <m:t>𝑉𝑎𝑙𝑢𝑒</m:t>
                          </m:r>
                        </m:den>
                      </m:f>
                    </m:oMath>
                  </m:oMathPara>
                </a14:m>
                <a:endParaRPr lang="en-CA" sz="2100" dirty="0"/>
              </a:p>
            </p:txBody>
          </p:sp>
        </mc:Choice>
        <mc:Fallback xmlns="">
          <p:sp>
            <p:nvSpPr>
              <p:cNvPr id="3" name="TextBox 2"/>
              <p:cNvSpPr txBox="1">
                <a:spLocks noRot="1" noChangeAspect="1" noMove="1" noResize="1" noEditPoints="1" noAdjustHandles="1" noChangeArrowheads="1" noChangeShapeType="1" noTextEdit="1"/>
              </p:cNvSpPr>
              <p:nvPr/>
            </p:nvSpPr>
            <p:spPr>
              <a:xfrm>
                <a:off x="26105" y="3437135"/>
                <a:ext cx="5842039" cy="61363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2040" y="3988567"/>
                <a:ext cx="5842039" cy="9866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CO" sz="2100" b="0" i="1" smtClean="0">
                          <a:solidFill>
                            <a:srgbClr val="5B923C"/>
                          </a:solidFill>
                          <a:latin typeface="Cambria Math" panose="02040503050406030204" pitchFamily="18" charset="0"/>
                        </a:rPr>
                        <m:t>𝑂𝑡h𝑒𝑟𝑤𝑖𝑠𝑒</m:t>
                      </m:r>
                      <m:r>
                        <a:rPr lang="es-CO" sz="2100" b="0" i="1" smtClean="0">
                          <a:solidFill>
                            <a:srgbClr val="5B923C"/>
                          </a:solidFill>
                          <a:latin typeface="Cambria Math" panose="02040503050406030204" pitchFamily="18" charset="0"/>
                        </a:rPr>
                        <m:t>−→ </m:t>
                      </m:r>
                      <m:f>
                        <m:fPr>
                          <m:ctrlPr>
                            <a:rPr lang="es-CO" sz="2100" b="0" i="1" smtClean="0">
                              <a:solidFill>
                                <a:srgbClr val="5B923C"/>
                              </a:solidFill>
                              <a:latin typeface="Cambria Math" panose="02040503050406030204" pitchFamily="18" charset="0"/>
                            </a:rPr>
                          </m:ctrlPr>
                        </m:fPr>
                        <m:num>
                          <m:r>
                            <a:rPr lang="es-CO" sz="2100" b="0" i="1" smtClean="0">
                              <a:solidFill>
                                <a:srgbClr val="5B923C"/>
                              </a:solidFill>
                              <a:latin typeface="Cambria Math" panose="02040503050406030204" pitchFamily="18" charset="0"/>
                            </a:rPr>
                            <m:t>𝑃𝑖𝑥𝑒𝑙𝑠</m:t>
                          </m:r>
                        </m:num>
                        <m:den>
                          <m:r>
                            <a:rPr lang="es-CO" sz="2100" b="0" i="1" smtClean="0">
                              <a:solidFill>
                                <a:srgbClr val="5B923C"/>
                              </a:solidFill>
                              <a:latin typeface="Cambria Math" panose="02040503050406030204" pitchFamily="18" charset="0"/>
                            </a:rPr>
                            <m:t>𝑀𝑎𝑥𝑖𝑚𝑢𝑛</m:t>
                          </m:r>
                          <m:r>
                            <a:rPr lang="es-CO" sz="2100" b="0" i="1" smtClean="0">
                              <a:solidFill>
                                <a:srgbClr val="5B923C"/>
                              </a:solidFill>
                              <a:latin typeface="Cambria Math" panose="02040503050406030204" pitchFamily="18" charset="0"/>
                            </a:rPr>
                            <m:t> </m:t>
                          </m:r>
                          <m:r>
                            <a:rPr lang="es-CO" sz="2100" b="0" i="1" smtClean="0">
                              <a:solidFill>
                                <a:srgbClr val="5B923C"/>
                              </a:solidFill>
                              <a:latin typeface="Cambria Math" panose="02040503050406030204" pitchFamily="18" charset="0"/>
                            </a:rPr>
                            <m:t>𝑉𝑎𝑙𝑢𝑒</m:t>
                          </m:r>
                          <m:r>
                            <a:rPr lang="es-CO" sz="2100" b="0" i="1" smtClean="0">
                              <a:solidFill>
                                <a:srgbClr val="5B923C"/>
                              </a:solidFill>
                              <a:latin typeface="Cambria Math" panose="02040503050406030204" pitchFamily="18" charset="0"/>
                            </a:rPr>
                            <m:t>−(</m:t>
                          </m:r>
                          <m:r>
                            <a:rPr lang="es-CO" sz="2100" b="0" i="1" smtClean="0">
                              <a:solidFill>
                                <a:srgbClr val="5B923C"/>
                              </a:solidFill>
                              <a:latin typeface="Cambria Math" panose="02040503050406030204" pitchFamily="18" charset="0"/>
                            </a:rPr>
                            <m:t>𝑎𝑣𝑒𝑟𝑎𝑔𝑒</m:t>
                          </m:r>
                          <m:r>
                            <a:rPr lang="es-CO" sz="2100" b="0" i="1" smtClean="0">
                              <a:solidFill>
                                <a:srgbClr val="5B923C"/>
                              </a:solidFill>
                              <a:latin typeface="Cambria Math" panose="02040503050406030204" pitchFamily="18" charset="0"/>
                            </a:rPr>
                            <m:t>+</m:t>
                          </m:r>
                          <m:r>
                            <a:rPr lang="es-CO" sz="2100" b="0" i="1" smtClean="0">
                              <a:solidFill>
                                <a:srgbClr val="5B923C"/>
                              </a:solidFill>
                              <a:latin typeface="Cambria Math" panose="02040503050406030204" pitchFamily="18" charset="0"/>
                            </a:rPr>
                            <m:t>𝑎𝑟𝑖𝑡h𝑚𝑒𝑡𝑖𝑐</m:t>
                          </m:r>
                          <m:r>
                            <a:rPr lang="es-CO" sz="2100" b="0" i="1" smtClean="0">
                              <a:solidFill>
                                <a:srgbClr val="5B923C"/>
                              </a:solidFill>
                              <a:latin typeface="Cambria Math" panose="02040503050406030204" pitchFamily="18" charset="0"/>
                            </a:rPr>
                            <m:t> </m:t>
                          </m:r>
                          <m:r>
                            <a:rPr lang="es-CO" sz="2100" b="0" i="1" smtClean="0">
                              <a:solidFill>
                                <a:srgbClr val="5B923C"/>
                              </a:solidFill>
                              <a:latin typeface="Cambria Math" panose="02040503050406030204" pitchFamily="18" charset="0"/>
                            </a:rPr>
                            <m:t>𝑚𝑒𝑎𝑛</m:t>
                          </m:r>
                          <m:r>
                            <a:rPr lang="es-CO" sz="2100" b="0" i="1" smtClean="0">
                              <a:solidFill>
                                <a:srgbClr val="5B923C"/>
                              </a:solidFill>
                              <a:latin typeface="Cambria Math" panose="02040503050406030204" pitchFamily="18" charset="0"/>
                            </a:rPr>
                            <m:t>)</m:t>
                          </m:r>
                        </m:den>
                      </m:f>
                    </m:oMath>
                  </m:oMathPara>
                </a14:m>
                <a:endParaRPr lang="en-CA" sz="2100" dirty="0">
                  <a:solidFill>
                    <a:srgbClr val="5B923C"/>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2040" y="3988567"/>
                <a:ext cx="5842039" cy="986680"/>
              </a:xfrm>
              <a:prstGeom prst="rect">
                <a:avLst/>
              </a:prstGeom>
              <a:blipFill>
                <a:blip r:embed="rId6"/>
                <a:stretch>
                  <a:fillRect l="-1668" r="-4692"/>
                </a:stretch>
              </a:blipFill>
            </p:spPr>
            <p:txBody>
              <a:bodyPr/>
              <a:lstStyle/>
              <a:p>
                <a:r>
                  <a:rPr lang="en-CA">
                    <a:noFill/>
                  </a:rPr>
                  <a:t> </a:t>
                </a:r>
              </a:p>
            </p:txBody>
          </p:sp>
        </mc:Fallback>
      </mc:AlternateContent>
    </p:spTree>
    <p:extLst>
      <p:ext uri="{BB962C8B-B14F-4D97-AF65-F5344CB8AC3E}">
        <p14:creationId xmlns:p14="http://schemas.microsoft.com/office/powerpoint/2010/main" val="2838869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txBox="1">
            <a:spLocks/>
          </p:cNvSpPr>
          <p:nvPr/>
        </p:nvSpPr>
        <p:spPr>
          <a:xfrm>
            <a:off x="438954" y="252244"/>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ea typeface="MS PGothic" panose="020B0600070205080204" pitchFamily="34" charset="-128"/>
                <a:cs typeface="Whitney Bold"/>
              </a:defRPr>
            </a:lvl1pPr>
            <a:lvl2pPr marL="742950" indent="-285750" algn="l" defTabSz="457200" rtl="0" eaLnBrk="0" fontAlgn="base" hangingPunct="0">
              <a:spcBef>
                <a:spcPct val="20000"/>
              </a:spcBef>
              <a:spcAft>
                <a:spcPct val="0"/>
              </a:spcAft>
              <a:buFont typeface="Arial" panose="020B0604020202020204" pitchFamily="34" charset="0"/>
              <a:buNone/>
              <a:defRPr sz="2800" b="0" i="0" kern="1200">
                <a:solidFill>
                  <a:schemeClr val="tx1"/>
                </a:solidFill>
                <a:latin typeface="WhitneyHTF-Bold"/>
                <a:ea typeface="MS PGothic" panose="020B0600070205080204" pitchFamily="34" charset="-128"/>
                <a:cs typeface="WhitneyHTF-Bold"/>
              </a:defRPr>
            </a:lvl2pPr>
            <a:lvl3pPr marL="1143000" indent="-228600" algn="l" defTabSz="457200" rtl="0" eaLnBrk="0" fontAlgn="base" hangingPunct="0">
              <a:spcBef>
                <a:spcPct val="20000"/>
              </a:spcBef>
              <a:spcAft>
                <a:spcPct val="0"/>
              </a:spcAft>
              <a:buFont typeface="Arial" panose="020B0604020202020204" pitchFamily="34" charset="0"/>
              <a:buNone/>
              <a:defRPr sz="2400" b="0" i="0" kern="1200">
                <a:solidFill>
                  <a:schemeClr val="tx1"/>
                </a:solidFill>
                <a:latin typeface="WhitneyHTF-Bold"/>
                <a:ea typeface="MS PGothic" panose="020B0600070205080204" pitchFamily="34" charset="-128"/>
                <a:cs typeface="WhitneyHTF-Bold"/>
              </a:defRPr>
            </a:lvl3pPr>
            <a:lvl4pPr marL="16002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4pPr>
            <a:lvl5pPr marL="20574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000" dirty="0"/>
              <a:t>2.1. LJPEG visualization and decompression</a:t>
            </a:r>
            <a:endParaRPr lang="en-CA" dirty="0"/>
          </a:p>
        </p:txBody>
      </p:sp>
      <p:pic>
        <p:nvPicPr>
          <p:cNvPr id="2" name="Picture 1"/>
          <p:cNvPicPr>
            <a:picLocks noChangeAspect="1"/>
          </p:cNvPicPr>
          <p:nvPr/>
        </p:nvPicPr>
        <p:blipFill>
          <a:blip r:embed="rId2"/>
          <a:stretch>
            <a:fillRect/>
          </a:stretch>
        </p:blipFill>
        <p:spPr>
          <a:xfrm>
            <a:off x="539552" y="833578"/>
            <a:ext cx="7812360" cy="4116378"/>
          </a:xfrm>
          <a:prstGeom prst="rect">
            <a:avLst/>
          </a:prstGeom>
        </p:spPr>
      </p:pic>
    </p:spTree>
    <p:extLst>
      <p:ext uri="{BB962C8B-B14F-4D97-AF65-F5344CB8AC3E}">
        <p14:creationId xmlns:p14="http://schemas.microsoft.com/office/powerpoint/2010/main" val="2655625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txBox="1">
            <a:spLocks/>
          </p:cNvSpPr>
          <p:nvPr/>
        </p:nvSpPr>
        <p:spPr>
          <a:xfrm>
            <a:off x="438954" y="252244"/>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ea typeface="MS PGothic" panose="020B0600070205080204" pitchFamily="34" charset="-128"/>
                <a:cs typeface="Whitney Bold"/>
              </a:defRPr>
            </a:lvl1pPr>
            <a:lvl2pPr marL="742950" indent="-285750" algn="l" defTabSz="457200" rtl="0" eaLnBrk="0" fontAlgn="base" hangingPunct="0">
              <a:spcBef>
                <a:spcPct val="20000"/>
              </a:spcBef>
              <a:spcAft>
                <a:spcPct val="0"/>
              </a:spcAft>
              <a:buFont typeface="Arial" panose="020B0604020202020204" pitchFamily="34" charset="0"/>
              <a:buNone/>
              <a:defRPr sz="2800" b="0" i="0" kern="1200">
                <a:solidFill>
                  <a:schemeClr val="tx1"/>
                </a:solidFill>
                <a:latin typeface="WhitneyHTF-Bold"/>
                <a:ea typeface="MS PGothic" panose="020B0600070205080204" pitchFamily="34" charset="-128"/>
                <a:cs typeface="WhitneyHTF-Bold"/>
              </a:defRPr>
            </a:lvl2pPr>
            <a:lvl3pPr marL="1143000" indent="-228600" algn="l" defTabSz="457200" rtl="0" eaLnBrk="0" fontAlgn="base" hangingPunct="0">
              <a:spcBef>
                <a:spcPct val="20000"/>
              </a:spcBef>
              <a:spcAft>
                <a:spcPct val="0"/>
              </a:spcAft>
              <a:buFont typeface="Arial" panose="020B0604020202020204" pitchFamily="34" charset="0"/>
              <a:buNone/>
              <a:defRPr sz="2400" b="0" i="0" kern="1200">
                <a:solidFill>
                  <a:schemeClr val="tx1"/>
                </a:solidFill>
                <a:latin typeface="WhitneyHTF-Bold"/>
                <a:ea typeface="MS PGothic" panose="020B0600070205080204" pitchFamily="34" charset="-128"/>
                <a:cs typeface="WhitneyHTF-Bold"/>
              </a:defRPr>
            </a:lvl3pPr>
            <a:lvl4pPr marL="16002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4pPr>
            <a:lvl5pPr marL="20574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000" dirty="0"/>
              <a:t>2.1. LJPEG visualization and decompression</a:t>
            </a:r>
            <a:endParaRPr lang="en-CA" dirty="0"/>
          </a:p>
        </p:txBody>
      </p:sp>
      <p:pic>
        <p:nvPicPr>
          <p:cNvPr id="4" name="Picture 3"/>
          <p:cNvPicPr>
            <a:picLocks noChangeAspect="1"/>
          </p:cNvPicPr>
          <p:nvPr/>
        </p:nvPicPr>
        <p:blipFill>
          <a:blip r:embed="rId2"/>
          <a:stretch>
            <a:fillRect/>
          </a:stretch>
        </p:blipFill>
        <p:spPr>
          <a:xfrm>
            <a:off x="682601" y="1059582"/>
            <a:ext cx="7174143" cy="3374958"/>
          </a:xfrm>
          <a:prstGeom prst="rect">
            <a:avLst/>
          </a:prstGeom>
        </p:spPr>
      </p:pic>
    </p:spTree>
    <p:extLst>
      <p:ext uri="{BB962C8B-B14F-4D97-AF65-F5344CB8AC3E}">
        <p14:creationId xmlns:p14="http://schemas.microsoft.com/office/powerpoint/2010/main" val="3031874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a:xfrm>
            <a:off x="438954" y="99844"/>
            <a:ext cx="7661438" cy="623331"/>
          </a:xfrm>
        </p:spPr>
        <p:txBody>
          <a:bodyPr/>
          <a:lstStyle/>
          <a:p>
            <a:r>
              <a:rPr lang="es-CO" dirty="0"/>
              <a:t>Content</a:t>
            </a:r>
          </a:p>
        </p:txBody>
      </p:sp>
      <p:sp>
        <p:nvSpPr>
          <p:cNvPr id="3" name="Marcador de texto 2"/>
          <p:cNvSpPr>
            <a:spLocks noGrp="1"/>
          </p:cNvSpPr>
          <p:nvPr>
            <p:ph type="body" sz="quarter" idx="13"/>
          </p:nvPr>
        </p:nvSpPr>
        <p:spPr>
          <a:xfrm>
            <a:off x="438954" y="627534"/>
            <a:ext cx="7949470" cy="3816126"/>
          </a:xfrm>
        </p:spPr>
        <p:txBody>
          <a:bodyPr/>
          <a:lstStyle/>
          <a:p>
            <a:pPr marL="342900" indent="-342900">
              <a:buAutoNum type="arabicPeriod"/>
            </a:pPr>
            <a:r>
              <a:rPr lang="en-CA" sz="1600" dirty="0"/>
              <a:t>Introduction</a:t>
            </a:r>
            <a:br>
              <a:rPr lang="en-CA" sz="1600" dirty="0"/>
            </a:br>
            <a:r>
              <a:rPr lang="en-CA" sz="1600" dirty="0"/>
              <a:t>	1.1. Databases</a:t>
            </a:r>
          </a:p>
          <a:p>
            <a:r>
              <a:rPr lang="en-CA" sz="1600" dirty="0"/>
              <a:t>	1.2. BI-RADS</a:t>
            </a:r>
          </a:p>
          <a:p>
            <a:r>
              <a:rPr lang="en-CA" sz="1600" dirty="0"/>
              <a:t>	1.3. Software Structure</a:t>
            </a:r>
          </a:p>
          <a:p>
            <a:pPr marL="342900" indent="-342900">
              <a:buAutoNum type="arabicPeriod" startAt="2"/>
            </a:pPr>
            <a:r>
              <a:rPr lang="en-CA" sz="1600" dirty="0"/>
              <a:t>Techniques and results</a:t>
            </a:r>
          </a:p>
          <a:p>
            <a:r>
              <a:rPr lang="en-CA" sz="1600" dirty="0"/>
              <a:t>	2.1. LJPEG visualization and decompression</a:t>
            </a:r>
          </a:p>
          <a:p>
            <a:r>
              <a:rPr lang="en-CA" sz="1600" dirty="0"/>
              <a:t>	2.2. Breast segmentation</a:t>
            </a:r>
          </a:p>
          <a:p>
            <a:r>
              <a:rPr lang="en-CA" sz="1600" dirty="0"/>
              <a:t>		2.2.1. Otsu Method</a:t>
            </a:r>
          </a:p>
          <a:p>
            <a:r>
              <a:rPr lang="en-CA" sz="1600" dirty="0"/>
              <a:t>		2.2.2.Average Filter</a:t>
            </a:r>
          </a:p>
          <a:p>
            <a:r>
              <a:rPr lang="en-CA" sz="1600" dirty="0"/>
              <a:t>		2.2.3. Edge Detection</a:t>
            </a:r>
          </a:p>
          <a:p>
            <a:r>
              <a:rPr lang="en-CA" sz="1600" dirty="0"/>
              <a:t>		2.2.4. Digital Operations</a:t>
            </a:r>
          </a:p>
          <a:p>
            <a:r>
              <a:rPr lang="en-CA" sz="1600" dirty="0"/>
              <a:t>	2.3. Mass Segmentation</a:t>
            </a:r>
          </a:p>
          <a:p>
            <a:r>
              <a:rPr lang="en-CA" sz="1600" dirty="0"/>
              <a:t>		2.3.1. Region Growing Algorithm</a:t>
            </a:r>
          </a:p>
          <a:p>
            <a:pPr marL="342900" indent="-342900">
              <a:buAutoNum type="arabicPeriod" startAt="3"/>
            </a:pPr>
            <a:r>
              <a:rPr lang="en-CA" sz="1600" dirty="0"/>
              <a:t>Conclusions</a:t>
            </a:r>
          </a:p>
          <a:p>
            <a:pPr marL="342900" indent="-342900">
              <a:buAutoNum type="arabicPeriod" startAt="3"/>
            </a:pPr>
            <a:r>
              <a:rPr lang="en-CA" sz="1600" dirty="0"/>
              <a:t>Bibliography </a:t>
            </a:r>
            <a:br>
              <a:rPr lang="en-CA" sz="1200" dirty="0"/>
            </a:br>
            <a:endParaRPr lang="en-CA" sz="1200" dirty="0"/>
          </a:p>
        </p:txBody>
      </p:sp>
    </p:spTree>
    <p:extLst>
      <p:ext uri="{BB962C8B-B14F-4D97-AF65-F5344CB8AC3E}">
        <p14:creationId xmlns:p14="http://schemas.microsoft.com/office/powerpoint/2010/main" val="1781191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CA" sz="3200" dirty="0"/>
              <a:t>2.2. Breast segmentation</a:t>
            </a:r>
            <a:endParaRPr lang="en-CA" dirty="0"/>
          </a:p>
          <a:p>
            <a:endParaRPr lang="en-CA" dirty="0"/>
          </a:p>
        </p:txBody>
      </p:sp>
    </p:spTree>
    <p:extLst>
      <p:ext uri="{BB962C8B-B14F-4D97-AF65-F5344CB8AC3E}">
        <p14:creationId xmlns:p14="http://schemas.microsoft.com/office/powerpoint/2010/main" val="1046478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txBox="1">
            <a:spLocks/>
          </p:cNvSpPr>
          <p:nvPr/>
        </p:nvSpPr>
        <p:spPr>
          <a:xfrm>
            <a:off x="438954" y="252244"/>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ea typeface="MS PGothic" panose="020B0600070205080204" pitchFamily="34" charset="-128"/>
                <a:cs typeface="Whitney Bold"/>
              </a:defRPr>
            </a:lvl1pPr>
            <a:lvl2pPr marL="742950" indent="-285750" algn="l" defTabSz="457200" rtl="0" eaLnBrk="0" fontAlgn="base" hangingPunct="0">
              <a:spcBef>
                <a:spcPct val="20000"/>
              </a:spcBef>
              <a:spcAft>
                <a:spcPct val="0"/>
              </a:spcAft>
              <a:buFont typeface="Arial" panose="020B0604020202020204" pitchFamily="34" charset="0"/>
              <a:buNone/>
              <a:defRPr sz="2800" b="0" i="0" kern="1200">
                <a:solidFill>
                  <a:schemeClr val="tx1"/>
                </a:solidFill>
                <a:latin typeface="WhitneyHTF-Bold"/>
                <a:ea typeface="MS PGothic" panose="020B0600070205080204" pitchFamily="34" charset="-128"/>
                <a:cs typeface="WhitneyHTF-Bold"/>
              </a:defRPr>
            </a:lvl2pPr>
            <a:lvl3pPr marL="1143000" indent="-228600" algn="l" defTabSz="457200" rtl="0" eaLnBrk="0" fontAlgn="base" hangingPunct="0">
              <a:spcBef>
                <a:spcPct val="20000"/>
              </a:spcBef>
              <a:spcAft>
                <a:spcPct val="0"/>
              </a:spcAft>
              <a:buFont typeface="Arial" panose="020B0604020202020204" pitchFamily="34" charset="0"/>
              <a:buNone/>
              <a:defRPr sz="2400" b="0" i="0" kern="1200">
                <a:solidFill>
                  <a:schemeClr val="tx1"/>
                </a:solidFill>
                <a:latin typeface="WhitneyHTF-Bold"/>
                <a:ea typeface="MS PGothic" panose="020B0600070205080204" pitchFamily="34" charset="-128"/>
                <a:cs typeface="WhitneyHTF-Bold"/>
              </a:defRPr>
            </a:lvl3pPr>
            <a:lvl4pPr marL="16002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4pPr>
            <a:lvl5pPr marL="20574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000" dirty="0"/>
              <a:t>2.2. Breast segmentation(WHY?)</a:t>
            </a:r>
          </a:p>
        </p:txBody>
      </p:sp>
      <p:pic>
        <p:nvPicPr>
          <p:cNvPr id="13" name="Picture 12"/>
          <p:cNvPicPr/>
          <p:nvPr/>
        </p:nvPicPr>
        <p:blipFill>
          <a:blip r:embed="rId2"/>
          <a:stretch>
            <a:fillRect/>
          </a:stretch>
        </p:blipFill>
        <p:spPr>
          <a:xfrm>
            <a:off x="1824037" y="1059582"/>
            <a:ext cx="5844307" cy="2808312"/>
          </a:xfrm>
          <a:prstGeom prst="rect">
            <a:avLst/>
          </a:prstGeom>
        </p:spPr>
      </p:pic>
      <p:sp>
        <p:nvSpPr>
          <p:cNvPr id="14" name="Rectangle 13"/>
          <p:cNvSpPr/>
          <p:nvPr/>
        </p:nvSpPr>
        <p:spPr>
          <a:xfrm>
            <a:off x="403245" y="4083918"/>
            <a:ext cx="4572000" cy="830997"/>
          </a:xfrm>
          <a:prstGeom prst="rect">
            <a:avLst/>
          </a:prstGeom>
        </p:spPr>
        <p:txBody>
          <a:bodyPr>
            <a:spAutoFit/>
          </a:bodyPr>
          <a:lstStyle/>
          <a:p>
            <a:r>
              <a:rPr lang="en-CA" dirty="0">
                <a:ea typeface="Calibri" panose="020F0502020204030204" pitchFamily="34" charset="0"/>
              </a:rPr>
              <a:t>1)To reduce the amount of information, remove labels. </a:t>
            </a:r>
            <a:endParaRPr lang="en-CA" dirty="0"/>
          </a:p>
        </p:txBody>
      </p:sp>
      <p:sp>
        <p:nvSpPr>
          <p:cNvPr id="15" name="Rectangle 14"/>
          <p:cNvSpPr/>
          <p:nvPr/>
        </p:nvSpPr>
        <p:spPr>
          <a:xfrm>
            <a:off x="4540616" y="4083917"/>
            <a:ext cx="4572000" cy="830997"/>
          </a:xfrm>
          <a:prstGeom prst="rect">
            <a:avLst/>
          </a:prstGeom>
        </p:spPr>
        <p:txBody>
          <a:bodyPr>
            <a:spAutoFit/>
          </a:bodyPr>
          <a:lstStyle/>
          <a:p>
            <a:r>
              <a:rPr lang="en-CA" dirty="0">
                <a:ea typeface="Calibri" panose="020F0502020204030204" pitchFamily="34" charset="0"/>
              </a:rPr>
              <a:t>2)The higher density the harder to </a:t>
            </a:r>
            <a:r>
              <a:rPr lang="es-CO" dirty="0" err="1">
                <a:ea typeface="Calibri" panose="020F0502020204030204" pitchFamily="34" charset="0"/>
              </a:rPr>
              <a:t>distinguish</a:t>
            </a:r>
            <a:r>
              <a:rPr lang="es-CO" dirty="0">
                <a:ea typeface="Calibri" panose="020F0502020204030204" pitchFamily="34" charset="0"/>
              </a:rPr>
              <a:t> </a:t>
            </a:r>
            <a:r>
              <a:rPr lang="es-CO" dirty="0" err="1">
                <a:ea typeface="Calibri" panose="020F0502020204030204" pitchFamily="34" charset="0"/>
              </a:rPr>
              <a:t>the</a:t>
            </a:r>
            <a:r>
              <a:rPr lang="es-CO" dirty="0">
                <a:ea typeface="Calibri" panose="020F0502020204030204" pitchFamily="34" charset="0"/>
              </a:rPr>
              <a:t> </a:t>
            </a:r>
            <a:r>
              <a:rPr lang="es-CO" dirty="0" err="1">
                <a:ea typeface="Calibri" panose="020F0502020204030204" pitchFamily="34" charset="0"/>
              </a:rPr>
              <a:t>nodule</a:t>
            </a:r>
            <a:r>
              <a:rPr lang="es-CO" dirty="0">
                <a:ea typeface="Calibri" panose="020F0502020204030204" pitchFamily="34" charset="0"/>
              </a:rPr>
              <a:t>.</a:t>
            </a:r>
            <a:endParaRPr lang="en-CA" dirty="0">
              <a:ea typeface="Calibri" panose="020F0502020204030204" pitchFamily="34" charset="0"/>
            </a:endParaRPr>
          </a:p>
        </p:txBody>
      </p:sp>
    </p:spTree>
    <p:extLst>
      <p:ext uri="{BB962C8B-B14F-4D97-AF65-F5344CB8AC3E}">
        <p14:creationId xmlns:p14="http://schemas.microsoft.com/office/powerpoint/2010/main" val="1650061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txBox="1">
            <a:spLocks/>
          </p:cNvSpPr>
          <p:nvPr/>
        </p:nvSpPr>
        <p:spPr>
          <a:xfrm>
            <a:off x="438954" y="252244"/>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ea typeface="MS PGothic" panose="020B0600070205080204" pitchFamily="34" charset="-128"/>
                <a:cs typeface="Whitney Bold"/>
              </a:defRPr>
            </a:lvl1pPr>
            <a:lvl2pPr marL="742950" indent="-285750" algn="l" defTabSz="457200" rtl="0" eaLnBrk="0" fontAlgn="base" hangingPunct="0">
              <a:spcBef>
                <a:spcPct val="20000"/>
              </a:spcBef>
              <a:spcAft>
                <a:spcPct val="0"/>
              </a:spcAft>
              <a:buFont typeface="Arial" panose="020B0604020202020204" pitchFamily="34" charset="0"/>
              <a:buNone/>
              <a:defRPr sz="2800" b="0" i="0" kern="1200">
                <a:solidFill>
                  <a:schemeClr val="tx1"/>
                </a:solidFill>
                <a:latin typeface="WhitneyHTF-Bold"/>
                <a:ea typeface="MS PGothic" panose="020B0600070205080204" pitchFamily="34" charset="-128"/>
                <a:cs typeface="WhitneyHTF-Bold"/>
              </a:defRPr>
            </a:lvl2pPr>
            <a:lvl3pPr marL="1143000" indent="-228600" algn="l" defTabSz="457200" rtl="0" eaLnBrk="0" fontAlgn="base" hangingPunct="0">
              <a:spcBef>
                <a:spcPct val="20000"/>
              </a:spcBef>
              <a:spcAft>
                <a:spcPct val="0"/>
              </a:spcAft>
              <a:buFont typeface="Arial" panose="020B0604020202020204" pitchFamily="34" charset="0"/>
              <a:buNone/>
              <a:defRPr sz="2400" b="0" i="0" kern="1200">
                <a:solidFill>
                  <a:schemeClr val="tx1"/>
                </a:solidFill>
                <a:latin typeface="WhitneyHTF-Bold"/>
                <a:ea typeface="MS PGothic" panose="020B0600070205080204" pitchFamily="34" charset="-128"/>
                <a:cs typeface="WhitneyHTF-Bold"/>
              </a:defRPr>
            </a:lvl3pPr>
            <a:lvl4pPr marL="16002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4pPr>
            <a:lvl5pPr marL="20574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000" dirty="0"/>
              <a:t>2.2.1. Otsu Method(OPTIMAL THRESHOLD)</a:t>
            </a:r>
          </a:p>
        </p:txBody>
      </p:sp>
      <p:pic>
        <p:nvPicPr>
          <p:cNvPr id="9" name="Picture 8"/>
          <p:cNvPicPr/>
          <p:nvPr/>
        </p:nvPicPr>
        <p:blipFill>
          <a:blip r:embed="rId2"/>
          <a:stretch>
            <a:fillRect/>
          </a:stretch>
        </p:blipFill>
        <p:spPr>
          <a:xfrm>
            <a:off x="1331640" y="875574"/>
            <a:ext cx="6768752" cy="3712399"/>
          </a:xfrm>
          <a:prstGeom prst="rect">
            <a:avLst/>
          </a:prstGeom>
        </p:spPr>
      </p:pic>
      <p:pic>
        <p:nvPicPr>
          <p:cNvPr id="11" name="Picture 10"/>
          <p:cNvPicPr>
            <a:picLocks noChangeAspect="1"/>
          </p:cNvPicPr>
          <p:nvPr/>
        </p:nvPicPr>
        <p:blipFill>
          <a:blip r:embed="rId3"/>
          <a:stretch>
            <a:fillRect/>
          </a:stretch>
        </p:blipFill>
        <p:spPr>
          <a:xfrm>
            <a:off x="5220072" y="792088"/>
            <a:ext cx="2220990" cy="3003798"/>
          </a:xfrm>
          <a:prstGeom prst="rect">
            <a:avLst/>
          </a:prstGeom>
        </p:spPr>
      </p:pic>
      <p:sp>
        <p:nvSpPr>
          <p:cNvPr id="12" name="TextBox 11"/>
          <p:cNvSpPr txBox="1"/>
          <p:nvPr/>
        </p:nvSpPr>
        <p:spPr>
          <a:xfrm>
            <a:off x="3131840" y="2355726"/>
            <a:ext cx="1383712" cy="830997"/>
          </a:xfrm>
          <a:prstGeom prst="rect">
            <a:avLst/>
          </a:prstGeom>
          <a:noFill/>
        </p:spPr>
        <p:txBody>
          <a:bodyPr wrap="none" rtlCol="0">
            <a:spAutoFit/>
          </a:bodyPr>
          <a:lstStyle/>
          <a:p>
            <a:r>
              <a:rPr lang="es-CO" dirty="0" err="1"/>
              <a:t>Heuristic</a:t>
            </a:r>
            <a:endParaRPr lang="es-CO" dirty="0"/>
          </a:p>
          <a:p>
            <a:r>
              <a:rPr lang="es-CO" dirty="0" err="1"/>
              <a:t>Way</a:t>
            </a:r>
            <a:r>
              <a:rPr lang="es-CO" dirty="0"/>
              <a:t>?</a:t>
            </a:r>
            <a:endParaRPr lang="en-CA" dirty="0"/>
          </a:p>
        </p:txBody>
      </p:sp>
    </p:spTree>
    <p:extLst>
      <p:ext uri="{BB962C8B-B14F-4D97-AF65-F5344CB8AC3E}">
        <p14:creationId xmlns:p14="http://schemas.microsoft.com/office/powerpoint/2010/main" val="4177684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txBox="1">
            <a:spLocks/>
          </p:cNvSpPr>
          <p:nvPr/>
        </p:nvSpPr>
        <p:spPr>
          <a:xfrm>
            <a:off x="438954" y="252244"/>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ea typeface="MS PGothic" panose="020B0600070205080204" pitchFamily="34" charset="-128"/>
                <a:cs typeface="Whitney Bold"/>
              </a:defRPr>
            </a:lvl1pPr>
            <a:lvl2pPr marL="742950" indent="-285750" algn="l" defTabSz="457200" rtl="0" eaLnBrk="0" fontAlgn="base" hangingPunct="0">
              <a:spcBef>
                <a:spcPct val="20000"/>
              </a:spcBef>
              <a:spcAft>
                <a:spcPct val="0"/>
              </a:spcAft>
              <a:buFont typeface="Arial" panose="020B0604020202020204" pitchFamily="34" charset="0"/>
              <a:buNone/>
              <a:defRPr sz="2800" b="0" i="0" kern="1200">
                <a:solidFill>
                  <a:schemeClr val="tx1"/>
                </a:solidFill>
                <a:latin typeface="WhitneyHTF-Bold"/>
                <a:ea typeface="MS PGothic" panose="020B0600070205080204" pitchFamily="34" charset="-128"/>
                <a:cs typeface="WhitneyHTF-Bold"/>
              </a:defRPr>
            </a:lvl2pPr>
            <a:lvl3pPr marL="1143000" indent="-228600" algn="l" defTabSz="457200" rtl="0" eaLnBrk="0" fontAlgn="base" hangingPunct="0">
              <a:spcBef>
                <a:spcPct val="20000"/>
              </a:spcBef>
              <a:spcAft>
                <a:spcPct val="0"/>
              </a:spcAft>
              <a:buFont typeface="Arial" panose="020B0604020202020204" pitchFamily="34" charset="0"/>
              <a:buNone/>
              <a:defRPr sz="2400" b="0" i="0" kern="1200">
                <a:solidFill>
                  <a:schemeClr val="tx1"/>
                </a:solidFill>
                <a:latin typeface="WhitneyHTF-Bold"/>
                <a:ea typeface="MS PGothic" panose="020B0600070205080204" pitchFamily="34" charset="-128"/>
                <a:cs typeface="WhitneyHTF-Bold"/>
              </a:defRPr>
            </a:lvl3pPr>
            <a:lvl4pPr marL="16002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4pPr>
            <a:lvl5pPr marL="20574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000" dirty="0"/>
              <a:t>2.2.1. Otsu Method (OPTIMAL THRESHOLD)</a:t>
            </a:r>
            <a:endParaRPr lang="en-CA" dirty="0"/>
          </a:p>
        </p:txBody>
      </p:sp>
      <p:pic>
        <p:nvPicPr>
          <p:cNvPr id="3" name="Picture 2"/>
          <p:cNvPicPr/>
          <p:nvPr/>
        </p:nvPicPr>
        <p:blipFill>
          <a:blip r:embed="rId2"/>
          <a:stretch>
            <a:fillRect/>
          </a:stretch>
        </p:blipFill>
        <p:spPr>
          <a:xfrm>
            <a:off x="107504" y="875198"/>
            <a:ext cx="3521422" cy="3640768"/>
          </a:xfrm>
          <a:prstGeom prst="rect">
            <a:avLst/>
          </a:prstGeom>
        </p:spPr>
      </p:pic>
      <p:pic>
        <p:nvPicPr>
          <p:cNvPr id="2" name="Picture 1"/>
          <p:cNvPicPr>
            <a:picLocks noChangeAspect="1"/>
          </p:cNvPicPr>
          <p:nvPr/>
        </p:nvPicPr>
        <p:blipFill>
          <a:blip r:embed="rId3"/>
          <a:stretch>
            <a:fillRect/>
          </a:stretch>
        </p:blipFill>
        <p:spPr>
          <a:xfrm>
            <a:off x="3628927" y="903724"/>
            <a:ext cx="5515074" cy="1385181"/>
          </a:xfrm>
          <a:prstGeom prst="rect">
            <a:avLst/>
          </a:prstGeom>
        </p:spPr>
      </p:pic>
      <p:pic>
        <p:nvPicPr>
          <p:cNvPr id="4" name="Picture 3"/>
          <p:cNvPicPr>
            <a:picLocks noChangeAspect="1"/>
          </p:cNvPicPr>
          <p:nvPr/>
        </p:nvPicPr>
        <p:blipFill>
          <a:blip r:embed="rId4"/>
          <a:stretch>
            <a:fillRect/>
          </a:stretch>
        </p:blipFill>
        <p:spPr>
          <a:xfrm>
            <a:off x="3773446" y="2355726"/>
            <a:ext cx="2790825" cy="381000"/>
          </a:xfrm>
          <a:prstGeom prst="rect">
            <a:avLst/>
          </a:prstGeom>
        </p:spPr>
      </p:pic>
      <p:pic>
        <p:nvPicPr>
          <p:cNvPr id="6" name="Picture 5"/>
          <p:cNvPicPr>
            <a:picLocks noChangeAspect="1"/>
          </p:cNvPicPr>
          <p:nvPr/>
        </p:nvPicPr>
        <p:blipFill>
          <a:blip r:embed="rId5"/>
          <a:stretch>
            <a:fillRect/>
          </a:stretch>
        </p:blipFill>
        <p:spPr>
          <a:xfrm>
            <a:off x="3762375" y="2661167"/>
            <a:ext cx="1619250" cy="1419225"/>
          </a:xfrm>
          <a:prstGeom prst="rect">
            <a:avLst/>
          </a:prstGeom>
        </p:spPr>
      </p:pic>
      <p:pic>
        <p:nvPicPr>
          <p:cNvPr id="7" name="Picture 6"/>
          <p:cNvPicPr>
            <a:picLocks noChangeAspect="1"/>
          </p:cNvPicPr>
          <p:nvPr/>
        </p:nvPicPr>
        <p:blipFill>
          <a:blip r:embed="rId6"/>
          <a:stretch>
            <a:fillRect/>
          </a:stretch>
        </p:blipFill>
        <p:spPr>
          <a:xfrm>
            <a:off x="3773446" y="4319364"/>
            <a:ext cx="4219575" cy="628650"/>
          </a:xfrm>
          <a:prstGeom prst="rect">
            <a:avLst/>
          </a:prstGeom>
        </p:spPr>
      </p:pic>
      <p:pic>
        <p:nvPicPr>
          <p:cNvPr id="8" name="Picture 7"/>
          <p:cNvPicPr>
            <a:picLocks noChangeAspect="1"/>
          </p:cNvPicPr>
          <p:nvPr/>
        </p:nvPicPr>
        <p:blipFill>
          <a:blip r:embed="rId7"/>
          <a:stretch>
            <a:fillRect/>
          </a:stretch>
        </p:blipFill>
        <p:spPr>
          <a:xfrm>
            <a:off x="6804248" y="2252067"/>
            <a:ext cx="2162175" cy="2047875"/>
          </a:xfrm>
          <a:prstGeom prst="rect">
            <a:avLst/>
          </a:prstGeom>
        </p:spPr>
      </p:pic>
    </p:spTree>
    <p:extLst>
      <p:ext uri="{BB962C8B-B14F-4D97-AF65-F5344CB8AC3E}">
        <p14:creationId xmlns:p14="http://schemas.microsoft.com/office/powerpoint/2010/main" val="1300372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txBox="1">
            <a:spLocks/>
          </p:cNvSpPr>
          <p:nvPr/>
        </p:nvSpPr>
        <p:spPr>
          <a:xfrm>
            <a:off x="438954" y="252244"/>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ea typeface="MS PGothic" panose="020B0600070205080204" pitchFamily="34" charset="-128"/>
                <a:cs typeface="Whitney Bold"/>
              </a:defRPr>
            </a:lvl1pPr>
            <a:lvl2pPr marL="742950" indent="-285750" algn="l" defTabSz="457200" rtl="0" eaLnBrk="0" fontAlgn="base" hangingPunct="0">
              <a:spcBef>
                <a:spcPct val="20000"/>
              </a:spcBef>
              <a:spcAft>
                <a:spcPct val="0"/>
              </a:spcAft>
              <a:buFont typeface="Arial" panose="020B0604020202020204" pitchFamily="34" charset="0"/>
              <a:buNone/>
              <a:defRPr sz="2800" b="0" i="0" kern="1200">
                <a:solidFill>
                  <a:schemeClr val="tx1"/>
                </a:solidFill>
                <a:latin typeface="WhitneyHTF-Bold"/>
                <a:ea typeface="MS PGothic" panose="020B0600070205080204" pitchFamily="34" charset="-128"/>
                <a:cs typeface="WhitneyHTF-Bold"/>
              </a:defRPr>
            </a:lvl2pPr>
            <a:lvl3pPr marL="1143000" indent="-228600" algn="l" defTabSz="457200" rtl="0" eaLnBrk="0" fontAlgn="base" hangingPunct="0">
              <a:spcBef>
                <a:spcPct val="20000"/>
              </a:spcBef>
              <a:spcAft>
                <a:spcPct val="0"/>
              </a:spcAft>
              <a:buFont typeface="Arial" panose="020B0604020202020204" pitchFamily="34" charset="0"/>
              <a:buNone/>
              <a:defRPr sz="2400" b="0" i="0" kern="1200">
                <a:solidFill>
                  <a:schemeClr val="tx1"/>
                </a:solidFill>
                <a:latin typeface="WhitneyHTF-Bold"/>
                <a:ea typeface="MS PGothic" panose="020B0600070205080204" pitchFamily="34" charset="-128"/>
                <a:cs typeface="WhitneyHTF-Bold"/>
              </a:defRPr>
            </a:lvl3pPr>
            <a:lvl4pPr marL="16002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4pPr>
            <a:lvl5pPr marL="20574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000" dirty="0"/>
              <a:t>2.2.2.Average Filter</a:t>
            </a:r>
            <a:endParaRPr lang="en-CA" dirty="0"/>
          </a:p>
        </p:txBody>
      </p:sp>
      <p:pic>
        <p:nvPicPr>
          <p:cNvPr id="3" name="Picture 2" descr="Image result for average filter signal formula"/>
          <p:cNvPicPr/>
          <p:nvPr/>
        </p:nvPicPr>
        <p:blipFill>
          <a:blip r:embed="rId2">
            <a:extLst>
              <a:ext uri="{28A0092B-C50C-407E-A947-70E740481C1C}">
                <a14:useLocalDpi xmlns:a14="http://schemas.microsoft.com/office/drawing/2010/main" val="0"/>
              </a:ext>
            </a:extLst>
          </a:blip>
          <a:srcRect/>
          <a:stretch>
            <a:fillRect/>
          </a:stretch>
        </p:blipFill>
        <p:spPr bwMode="auto">
          <a:xfrm>
            <a:off x="438954" y="1275606"/>
            <a:ext cx="3133700" cy="1095747"/>
          </a:xfrm>
          <a:prstGeom prst="rect">
            <a:avLst/>
          </a:prstGeom>
          <a:noFill/>
          <a:ln>
            <a:noFill/>
          </a:ln>
        </p:spPr>
      </p:pic>
      <p:sp>
        <p:nvSpPr>
          <p:cNvPr id="2" name="Rectangle 1"/>
          <p:cNvSpPr/>
          <p:nvPr/>
        </p:nvSpPr>
        <p:spPr>
          <a:xfrm>
            <a:off x="663526" y="2382278"/>
            <a:ext cx="2926506" cy="461665"/>
          </a:xfrm>
          <a:prstGeom prst="rect">
            <a:avLst/>
          </a:prstGeom>
        </p:spPr>
        <p:txBody>
          <a:bodyPr wrap="none">
            <a:spAutoFit/>
          </a:bodyPr>
          <a:lstStyle/>
          <a:p>
            <a:pPr algn="ctr">
              <a:spcAft>
                <a:spcPts val="1000"/>
              </a:spcAft>
            </a:pPr>
            <a:r>
              <a:rPr lang="en-CA" i="1" dirty="0">
                <a:solidFill>
                  <a:srgbClr val="44546A"/>
                </a:solidFill>
                <a:latin typeface="Calibri" panose="020F0502020204030204" pitchFamily="34" charset="0"/>
                <a:ea typeface="Calibri" panose="020F0502020204030204" pitchFamily="34" charset="0"/>
                <a:cs typeface="Times New Roman" panose="02020603050405020304" pitchFamily="18" charset="0"/>
              </a:rPr>
              <a:t>Moving Average Filter</a:t>
            </a:r>
          </a:p>
        </p:txBody>
      </p:sp>
      <p:pic>
        <p:nvPicPr>
          <p:cNvPr id="6" name="Picture 5"/>
          <p:cNvPicPr/>
          <p:nvPr/>
        </p:nvPicPr>
        <p:blipFill>
          <a:blip r:embed="rId3"/>
          <a:stretch>
            <a:fillRect/>
          </a:stretch>
        </p:blipFill>
        <p:spPr>
          <a:xfrm>
            <a:off x="3851920" y="496887"/>
            <a:ext cx="4581525" cy="4149725"/>
          </a:xfrm>
          <a:prstGeom prst="rect">
            <a:avLst/>
          </a:prstGeom>
        </p:spPr>
      </p:pic>
    </p:spTree>
    <p:extLst>
      <p:ext uri="{BB962C8B-B14F-4D97-AF65-F5344CB8AC3E}">
        <p14:creationId xmlns:p14="http://schemas.microsoft.com/office/powerpoint/2010/main" val="3243094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txBox="1">
            <a:spLocks/>
          </p:cNvSpPr>
          <p:nvPr/>
        </p:nvSpPr>
        <p:spPr>
          <a:xfrm>
            <a:off x="438954" y="252244"/>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ea typeface="MS PGothic" panose="020B0600070205080204" pitchFamily="34" charset="-128"/>
                <a:cs typeface="Whitney Bold"/>
              </a:defRPr>
            </a:lvl1pPr>
            <a:lvl2pPr marL="742950" indent="-285750" algn="l" defTabSz="457200" rtl="0" eaLnBrk="0" fontAlgn="base" hangingPunct="0">
              <a:spcBef>
                <a:spcPct val="20000"/>
              </a:spcBef>
              <a:spcAft>
                <a:spcPct val="0"/>
              </a:spcAft>
              <a:buFont typeface="Arial" panose="020B0604020202020204" pitchFamily="34" charset="0"/>
              <a:buNone/>
              <a:defRPr sz="2800" b="0" i="0" kern="1200">
                <a:solidFill>
                  <a:schemeClr val="tx1"/>
                </a:solidFill>
                <a:latin typeface="WhitneyHTF-Bold"/>
                <a:ea typeface="MS PGothic" panose="020B0600070205080204" pitchFamily="34" charset="-128"/>
                <a:cs typeface="WhitneyHTF-Bold"/>
              </a:defRPr>
            </a:lvl2pPr>
            <a:lvl3pPr marL="1143000" indent="-228600" algn="l" defTabSz="457200" rtl="0" eaLnBrk="0" fontAlgn="base" hangingPunct="0">
              <a:spcBef>
                <a:spcPct val="20000"/>
              </a:spcBef>
              <a:spcAft>
                <a:spcPct val="0"/>
              </a:spcAft>
              <a:buFont typeface="Arial" panose="020B0604020202020204" pitchFamily="34" charset="0"/>
              <a:buNone/>
              <a:defRPr sz="2400" b="0" i="0" kern="1200">
                <a:solidFill>
                  <a:schemeClr val="tx1"/>
                </a:solidFill>
                <a:latin typeface="WhitneyHTF-Bold"/>
                <a:ea typeface="MS PGothic" panose="020B0600070205080204" pitchFamily="34" charset="-128"/>
                <a:cs typeface="WhitneyHTF-Bold"/>
              </a:defRPr>
            </a:lvl3pPr>
            <a:lvl4pPr marL="16002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4pPr>
            <a:lvl5pPr marL="20574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000" dirty="0"/>
              <a:t>2.2.3. Edge Detection</a:t>
            </a:r>
            <a:endParaRPr lang="en-CA" dirty="0"/>
          </a:p>
        </p:txBody>
      </p:sp>
      <p:pic>
        <p:nvPicPr>
          <p:cNvPr id="3" name="Picture 2" descr="Image result for sobel edge detection"/>
          <p:cNvPicPr/>
          <p:nvPr/>
        </p:nvPicPr>
        <p:blipFill>
          <a:blip r:embed="rId2">
            <a:extLst>
              <a:ext uri="{28A0092B-C50C-407E-A947-70E740481C1C}">
                <a14:useLocalDpi xmlns:a14="http://schemas.microsoft.com/office/drawing/2010/main" val="0"/>
              </a:ext>
            </a:extLst>
          </a:blip>
          <a:srcRect/>
          <a:stretch>
            <a:fillRect/>
          </a:stretch>
        </p:blipFill>
        <p:spPr bwMode="auto">
          <a:xfrm>
            <a:off x="539552" y="1131590"/>
            <a:ext cx="3275330" cy="1533525"/>
          </a:xfrm>
          <a:prstGeom prst="rect">
            <a:avLst/>
          </a:prstGeom>
          <a:noFill/>
          <a:ln>
            <a:noFill/>
          </a:ln>
        </p:spPr>
      </p:pic>
      <p:pic>
        <p:nvPicPr>
          <p:cNvPr id="4" name="Picture 3"/>
          <p:cNvPicPr/>
          <p:nvPr/>
        </p:nvPicPr>
        <p:blipFill>
          <a:blip r:embed="rId3"/>
          <a:stretch>
            <a:fillRect/>
          </a:stretch>
        </p:blipFill>
        <p:spPr>
          <a:xfrm>
            <a:off x="5451208" y="1637727"/>
            <a:ext cx="1543050" cy="447675"/>
          </a:xfrm>
          <a:prstGeom prst="rect">
            <a:avLst/>
          </a:prstGeom>
        </p:spPr>
      </p:pic>
      <p:pic>
        <p:nvPicPr>
          <p:cNvPr id="6" name="Picture 5"/>
          <p:cNvPicPr/>
          <p:nvPr/>
        </p:nvPicPr>
        <p:blipFill>
          <a:blip r:embed="rId4"/>
          <a:stretch>
            <a:fillRect/>
          </a:stretch>
        </p:blipFill>
        <p:spPr>
          <a:xfrm>
            <a:off x="4213746" y="2425948"/>
            <a:ext cx="1243330" cy="2399030"/>
          </a:xfrm>
          <a:prstGeom prst="rect">
            <a:avLst/>
          </a:prstGeom>
        </p:spPr>
      </p:pic>
      <p:pic>
        <p:nvPicPr>
          <p:cNvPr id="7" name="Picture 6"/>
          <p:cNvPicPr>
            <a:picLocks noChangeAspect="1"/>
          </p:cNvPicPr>
          <p:nvPr/>
        </p:nvPicPr>
        <p:blipFill>
          <a:blip r:embed="rId5"/>
          <a:stretch>
            <a:fillRect/>
          </a:stretch>
        </p:blipFill>
        <p:spPr>
          <a:xfrm>
            <a:off x="5580112" y="3075806"/>
            <a:ext cx="2972477" cy="1587862"/>
          </a:xfrm>
          <a:prstGeom prst="rect">
            <a:avLst/>
          </a:prstGeom>
        </p:spPr>
      </p:pic>
      <p:sp>
        <p:nvSpPr>
          <p:cNvPr id="8" name="Rectangle 7"/>
          <p:cNvSpPr/>
          <p:nvPr/>
        </p:nvSpPr>
        <p:spPr>
          <a:xfrm>
            <a:off x="1263995" y="2690297"/>
            <a:ext cx="2076851" cy="461665"/>
          </a:xfrm>
          <a:prstGeom prst="rect">
            <a:avLst/>
          </a:prstGeom>
        </p:spPr>
        <p:txBody>
          <a:bodyPr wrap="none">
            <a:spAutoFit/>
          </a:bodyPr>
          <a:lstStyle/>
          <a:p>
            <a:r>
              <a:rPr lang="en-CA">
                <a:latin typeface="Calibri" panose="020F0502020204030204" pitchFamily="34" charset="0"/>
                <a:ea typeface="Calibri" panose="020F0502020204030204" pitchFamily="34" charset="0"/>
                <a:cs typeface="Times New Roman" panose="02020603050405020304" pitchFamily="18" charset="0"/>
              </a:rPr>
              <a:t>Sobel Operator</a:t>
            </a:r>
            <a:endParaRPr lang="en-CA" dirty="0"/>
          </a:p>
        </p:txBody>
      </p:sp>
      <p:sp>
        <p:nvSpPr>
          <p:cNvPr id="9" name="Rectangle 8"/>
          <p:cNvSpPr/>
          <p:nvPr/>
        </p:nvSpPr>
        <p:spPr>
          <a:xfrm>
            <a:off x="4572000" y="1283193"/>
            <a:ext cx="3469668" cy="461665"/>
          </a:xfrm>
          <a:prstGeom prst="rect">
            <a:avLst/>
          </a:prstGeom>
        </p:spPr>
        <p:txBody>
          <a:bodyPr wrap="none">
            <a:spAutoFit/>
          </a:bodyPr>
          <a:lstStyle/>
          <a:p>
            <a:r>
              <a:rPr lang="en-CA" dirty="0">
                <a:latin typeface="Calibri" panose="020F0502020204030204" pitchFamily="34" charset="0"/>
                <a:ea typeface="Calibri" panose="020F0502020204030204" pitchFamily="34" charset="0"/>
                <a:cs typeface="Times New Roman" panose="02020603050405020304" pitchFamily="18" charset="0"/>
              </a:rPr>
              <a:t>Sobel Gradient Magnitude</a:t>
            </a:r>
            <a:endParaRPr lang="en-CA" dirty="0"/>
          </a:p>
        </p:txBody>
      </p:sp>
    </p:spTree>
    <p:extLst>
      <p:ext uri="{BB962C8B-B14F-4D97-AF65-F5344CB8AC3E}">
        <p14:creationId xmlns:p14="http://schemas.microsoft.com/office/powerpoint/2010/main" val="2784935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txBox="1">
            <a:spLocks/>
          </p:cNvSpPr>
          <p:nvPr/>
        </p:nvSpPr>
        <p:spPr>
          <a:xfrm>
            <a:off x="438954" y="252244"/>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ea typeface="MS PGothic" panose="020B0600070205080204" pitchFamily="34" charset="-128"/>
                <a:cs typeface="Whitney Bold"/>
              </a:defRPr>
            </a:lvl1pPr>
            <a:lvl2pPr marL="742950" indent="-285750" algn="l" defTabSz="457200" rtl="0" eaLnBrk="0" fontAlgn="base" hangingPunct="0">
              <a:spcBef>
                <a:spcPct val="20000"/>
              </a:spcBef>
              <a:spcAft>
                <a:spcPct val="0"/>
              </a:spcAft>
              <a:buFont typeface="Arial" panose="020B0604020202020204" pitchFamily="34" charset="0"/>
              <a:buNone/>
              <a:defRPr sz="2800" b="0" i="0" kern="1200">
                <a:solidFill>
                  <a:schemeClr val="tx1"/>
                </a:solidFill>
                <a:latin typeface="WhitneyHTF-Bold"/>
                <a:ea typeface="MS PGothic" panose="020B0600070205080204" pitchFamily="34" charset="-128"/>
                <a:cs typeface="WhitneyHTF-Bold"/>
              </a:defRPr>
            </a:lvl2pPr>
            <a:lvl3pPr marL="1143000" indent="-228600" algn="l" defTabSz="457200" rtl="0" eaLnBrk="0" fontAlgn="base" hangingPunct="0">
              <a:spcBef>
                <a:spcPct val="20000"/>
              </a:spcBef>
              <a:spcAft>
                <a:spcPct val="0"/>
              </a:spcAft>
              <a:buFont typeface="Arial" panose="020B0604020202020204" pitchFamily="34" charset="0"/>
              <a:buNone/>
              <a:defRPr sz="2400" b="0" i="0" kern="1200">
                <a:solidFill>
                  <a:schemeClr val="tx1"/>
                </a:solidFill>
                <a:latin typeface="WhitneyHTF-Bold"/>
                <a:ea typeface="MS PGothic" panose="020B0600070205080204" pitchFamily="34" charset="-128"/>
                <a:cs typeface="WhitneyHTF-Bold"/>
              </a:defRPr>
            </a:lvl3pPr>
            <a:lvl4pPr marL="16002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4pPr>
            <a:lvl5pPr marL="20574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000" dirty="0"/>
              <a:t>2.2.4. Digital Operations</a:t>
            </a:r>
            <a:endParaRPr lang="en-CA" dirty="0"/>
          </a:p>
        </p:txBody>
      </p:sp>
      <p:pic>
        <p:nvPicPr>
          <p:cNvPr id="3" name="Picture 2"/>
          <p:cNvPicPr/>
          <p:nvPr/>
        </p:nvPicPr>
        <p:blipFill>
          <a:blip r:embed="rId2"/>
          <a:stretch>
            <a:fillRect/>
          </a:stretch>
        </p:blipFill>
        <p:spPr>
          <a:xfrm>
            <a:off x="438954" y="987574"/>
            <a:ext cx="8129860" cy="3600400"/>
          </a:xfrm>
          <a:prstGeom prst="rect">
            <a:avLst/>
          </a:prstGeom>
        </p:spPr>
      </p:pic>
    </p:spTree>
    <p:extLst>
      <p:ext uri="{BB962C8B-B14F-4D97-AF65-F5344CB8AC3E}">
        <p14:creationId xmlns:p14="http://schemas.microsoft.com/office/powerpoint/2010/main" val="2809806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CA" sz="3200" dirty="0"/>
              <a:t>2.3. Mass Segmentation</a:t>
            </a:r>
          </a:p>
          <a:p>
            <a:endParaRPr lang="en-CA" dirty="0"/>
          </a:p>
        </p:txBody>
      </p:sp>
    </p:spTree>
    <p:extLst>
      <p:ext uri="{BB962C8B-B14F-4D97-AF65-F5344CB8AC3E}">
        <p14:creationId xmlns:p14="http://schemas.microsoft.com/office/powerpoint/2010/main" val="1080372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txBox="1">
            <a:spLocks/>
          </p:cNvSpPr>
          <p:nvPr/>
        </p:nvSpPr>
        <p:spPr>
          <a:xfrm>
            <a:off x="438954" y="252244"/>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ea typeface="MS PGothic" panose="020B0600070205080204" pitchFamily="34" charset="-128"/>
                <a:cs typeface="Whitney Bold"/>
              </a:defRPr>
            </a:lvl1pPr>
            <a:lvl2pPr marL="742950" indent="-285750" algn="l" defTabSz="457200" rtl="0" eaLnBrk="0" fontAlgn="base" hangingPunct="0">
              <a:spcBef>
                <a:spcPct val="20000"/>
              </a:spcBef>
              <a:spcAft>
                <a:spcPct val="0"/>
              </a:spcAft>
              <a:buFont typeface="Arial" panose="020B0604020202020204" pitchFamily="34" charset="0"/>
              <a:buNone/>
              <a:defRPr sz="2800" b="0" i="0" kern="1200">
                <a:solidFill>
                  <a:schemeClr val="tx1"/>
                </a:solidFill>
                <a:latin typeface="WhitneyHTF-Bold"/>
                <a:ea typeface="MS PGothic" panose="020B0600070205080204" pitchFamily="34" charset="-128"/>
                <a:cs typeface="WhitneyHTF-Bold"/>
              </a:defRPr>
            </a:lvl2pPr>
            <a:lvl3pPr marL="1143000" indent="-228600" algn="l" defTabSz="457200" rtl="0" eaLnBrk="0" fontAlgn="base" hangingPunct="0">
              <a:spcBef>
                <a:spcPct val="20000"/>
              </a:spcBef>
              <a:spcAft>
                <a:spcPct val="0"/>
              </a:spcAft>
              <a:buFont typeface="Arial" panose="020B0604020202020204" pitchFamily="34" charset="0"/>
              <a:buNone/>
              <a:defRPr sz="2400" b="0" i="0" kern="1200">
                <a:solidFill>
                  <a:schemeClr val="tx1"/>
                </a:solidFill>
                <a:latin typeface="WhitneyHTF-Bold"/>
                <a:ea typeface="MS PGothic" panose="020B0600070205080204" pitchFamily="34" charset="-128"/>
                <a:cs typeface="WhitneyHTF-Bold"/>
              </a:defRPr>
            </a:lvl3pPr>
            <a:lvl4pPr marL="16002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4pPr>
            <a:lvl5pPr marL="20574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000" dirty="0"/>
              <a:t>2.3.1. Region Growing Algorithm</a:t>
            </a:r>
            <a:endParaRPr lang="en-CA" dirty="0"/>
          </a:p>
        </p:txBody>
      </p:sp>
      <p:pic>
        <p:nvPicPr>
          <p:cNvPr id="4" name="Picture 3" descr="https://upload.wikimedia.org/wikipedia/commons/thumb/e/e8/Von_Neumann_neighborhood.svg/150px-Von_Neumann_neighborhood.svg.png"/>
          <p:cNvPicPr/>
          <p:nvPr/>
        </p:nvPicPr>
        <p:blipFill>
          <a:blip r:embed="rId2">
            <a:extLst>
              <a:ext uri="{28A0092B-C50C-407E-A947-70E740481C1C}">
                <a14:useLocalDpi xmlns:a14="http://schemas.microsoft.com/office/drawing/2010/main" val="0"/>
              </a:ext>
            </a:extLst>
          </a:blip>
          <a:srcRect/>
          <a:stretch>
            <a:fillRect/>
          </a:stretch>
        </p:blipFill>
        <p:spPr bwMode="auto">
          <a:xfrm>
            <a:off x="6516216" y="1857375"/>
            <a:ext cx="1428750" cy="1428750"/>
          </a:xfrm>
          <a:prstGeom prst="rect">
            <a:avLst/>
          </a:prstGeom>
          <a:noFill/>
          <a:ln>
            <a:noFill/>
          </a:ln>
        </p:spPr>
      </p:pic>
      <p:pic>
        <p:nvPicPr>
          <p:cNvPr id="2" name="Picture 1"/>
          <p:cNvPicPr>
            <a:picLocks noChangeAspect="1"/>
          </p:cNvPicPr>
          <p:nvPr/>
        </p:nvPicPr>
        <p:blipFill>
          <a:blip r:embed="rId3"/>
          <a:stretch>
            <a:fillRect/>
          </a:stretch>
        </p:blipFill>
        <p:spPr>
          <a:xfrm>
            <a:off x="323528" y="1211072"/>
            <a:ext cx="5985763" cy="2721356"/>
          </a:xfrm>
          <a:prstGeom prst="rect">
            <a:avLst/>
          </a:prstGeom>
        </p:spPr>
      </p:pic>
    </p:spTree>
    <p:extLst>
      <p:ext uri="{BB962C8B-B14F-4D97-AF65-F5344CB8AC3E}">
        <p14:creationId xmlns:p14="http://schemas.microsoft.com/office/powerpoint/2010/main" val="4127130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txBox="1">
            <a:spLocks/>
          </p:cNvSpPr>
          <p:nvPr/>
        </p:nvSpPr>
        <p:spPr>
          <a:xfrm>
            <a:off x="438954" y="252244"/>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ea typeface="MS PGothic" panose="020B0600070205080204" pitchFamily="34" charset="-128"/>
                <a:cs typeface="Whitney Bold"/>
              </a:defRPr>
            </a:lvl1pPr>
            <a:lvl2pPr marL="742950" indent="-285750" algn="l" defTabSz="457200" rtl="0" eaLnBrk="0" fontAlgn="base" hangingPunct="0">
              <a:spcBef>
                <a:spcPct val="20000"/>
              </a:spcBef>
              <a:spcAft>
                <a:spcPct val="0"/>
              </a:spcAft>
              <a:buFont typeface="Arial" panose="020B0604020202020204" pitchFamily="34" charset="0"/>
              <a:buNone/>
              <a:defRPr sz="2800" b="0" i="0" kern="1200">
                <a:solidFill>
                  <a:schemeClr val="tx1"/>
                </a:solidFill>
                <a:latin typeface="WhitneyHTF-Bold"/>
                <a:ea typeface="MS PGothic" panose="020B0600070205080204" pitchFamily="34" charset="-128"/>
                <a:cs typeface="WhitneyHTF-Bold"/>
              </a:defRPr>
            </a:lvl2pPr>
            <a:lvl3pPr marL="1143000" indent="-228600" algn="l" defTabSz="457200" rtl="0" eaLnBrk="0" fontAlgn="base" hangingPunct="0">
              <a:spcBef>
                <a:spcPct val="20000"/>
              </a:spcBef>
              <a:spcAft>
                <a:spcPct val="0"/>
              </a:spcAft>
              <a:buFont typeface="Arial" panose="020B0604020202020204" pitchFamily="34" charset="0"/>
              <a:buNone/>
              <a:defRPr sz="2400" b="0" i="0" kern="1200">
                <a:solidFill>
                  <a:schemeClr val="tx1"/>
                </a:solidFill>
                <a:latin typeface="WhitneyHTF-Bold"/>
                <a:ea typeface="MS PGothic" panose="020B0600070205080204" pitchFamily="34" charset="-128"/>
                <a:cs typeface="WhitneyHTF-Bold"/>
              </a:defRPr>
            </a:lvl3pPr>
            <a:lvl4pPr marL="16002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4pPr>
            <a:lvl5pPr marL="20574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000" dirty="0"/>
              <a:t>2.3.1. Region Growing Algorithm</a:t>
            </a:r>
            <a:endParaRPr lang="en-CA" dirty="0"/>
          </a:p>
        </p:txBody>
      </p:sp>
      <p:pic>
        <p:nvPicPr>
          <p:cNvPr id="4" name="Picture 3" descr="https://upload.wikimedia.org/wikipedia/commons/thumb/e/e8/Von_Neumann_neighborhood.svg/150px-Von_Neumann_neighborhood.svg.png"/>
          <p:cNvPicPr/>
          <p:nvPr/>
        </p:nvPicPr>
        <p:blipFill>
          <a:blip r:embed="rId2">
            <a:extLst>
              <a:ext uri="{28A0092B-C50C-407E-A947-70E740481C1C}">
                <a14:useLocalDpi xmlns:a14="http://schemas.microsoft.com/office/drawing/2010/main" val="0"/>
              </a:ext>
            </a:extLst>
          </a:blip>
          <a:srcRect/>
          <a:stretch>
            <a:fillRect/>
          </a:stretch>
        </p:blipFill>
        <p:spPr bwMode="auto">
          <a:xfrm>
            <a:off x="6516216" y="1857375"/>
            <a:ext cx="1428750" cy="1428750"/>
          </a:xfrm>
          <a:prstGeom prst="rect">
            <a:avLst/>
          </a:prstGeom>
          <a:noFill/>
          <a:ln>
            <a:noFill/>
          </a:ln>
        </p:spPr>
      </p:pic>
      <p:pic>
        <p:nvPicPr>
          <p:cNvPr id="3" name="Picture 2"/>
          <p:cNvPicPr>
            <a:picLocks noChangeAspect="1"/>
          </p:cNvPicPr>
          <p:nvPr/>
        </p:nvPicPr>
        <p:blipFill>
          <a:blip r:embed="rId3"/>
          <a:stretch>
            <a:fillRect/>
          </a:stretch>
        </p:blipFill>
        <p:spPr>
          <a:xfrm>
            <a:off x="1187624" y="1203598"/>
            <a:ext cx="4392488" cy="3294366"/>
          </a:xfrm>
          <a:prstGeom prst="rect">
            <a:avLst/>
          </a:prstGeom>
        </p:spPr>
      </p:pic>
    </p:spTree>
    <p:extLst>
      <p:ext uri="{BB962C8B-B14F-4D97-AF65-F5344CB8AC3E}">
        <p14:creationId xmlns:p14="http://schemas.microsoft.com/office/powerpoint/2010/main" val="395506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65125" y="1276350"/>
            <a:ext cx="5430838" cy="1058863"/>
          </a:xfrm>
        </p:spPr>
        <p:txBody>
          <a:bodyPr/>
          <a:lstStyle/>
          <a:p>
            <a:pPr>
              <a:buFont typeface="Arial" charset="0"/>
              <a:buNone/>
              <a:defRPr/>
            </a:pPr>
            <a:r>
              <a:rPr lang="en-US" dirty="0">
                <a:ea typeface="ＭＳ Ｐゴシック" charset="-128"/>
              </a:rPr>
              <a:t>1.Introduction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txBox="1">
            <a:spLocks/>
          </p:cNvSpPr>
          <p:nvPr/>
        </p:nvSpPr>
        <p:spPr>
          <a:xfrm>
            <a:off x="438954" y="252244"/>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ea typeface="MS PGothic" panose="020B0600070205080204" pitchFamily="34" charset="-128"/>
                <a:cs typeface="Whitney Bold"/>
              </a:defRPr>
            </a:lvl1pPr>
            <a:lvl2pPr marL="742950" indent="-285750" algn="l" defTabSz="457200" rtl="0" eaLnBrk="0" fontAlgn="base" hangingPunct="0">
              <a:spcBef>
                <a:spcPct val="20000"/>
              </a:spcBef>
              <a:spcAft>
                <a:spcPct val="0"/>
              </a:spcAft>
              <a:buFont typeface="Arial" panose="020B0604020202020204" pitchFamily="34" charset="0"/>
              <a:buNone/>
              <a:defRPr sz="2800" b="0" i="0" kern="1200">
                <a:solidFill>
                  <a:schemeClr val="tx1"/>
                </a:solidFill>
                <a:latin typeface="WhitneyHTF-Bold"/>
                <a:ea typeface="MS PGothic" panose="020B0600070205080204" pitchFamily="34" charset="-128"/>
                <a:cs typeface="WhitneyHTF-Bold"/>
              </a:defRPr>
            </a:lvl2pPr>
            <a:lvl3pPr marL="1143000" indent="-228600" algn="l" defTabSz="457200" rtl="0" eaLnBrk="0" fontAlgn="base" hangingPunct="0">
              <a:spcBef>
                <a:spcPct val="20000"/>
              </a:spcBef>
              <a:spcAft>
                <a:spcPct val="0"/>
              </a:spcAft>
              <a:buFont typeface="Arial" panose="020B0604020202020204" pitchFamily="34" charset="0"/>
              <a:buNone/>
              <a:defRPr sz="2400" b="0" i="0" kern="1200">
                <a:solidFill>
                  <a:schemeClr val="tx1"/>
                </a:solidFill>
                <a:latin typeface="WhitneyHTF-Bold"/>
                <a:ea typeface="MS PGothic" panose="020B0600070205080204" pitchFamily="34" charset="-128"/>
                <a:cs typeface="WhitneyHTF-Bold"/>
              </a:defRPr>
            </a:lvl3pPr>
            <a:lvl4pPr marL="16002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4pPr>
            <a:lvl5pPr marL="20574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000" dirty="0"/>
              <a:t>2.3.1. Region Growing Algorithm</a:t>
            </a:r>
            <a:endParaRPr lang="en-CA" dirty="0"/>
          </a:p>
        </p:txBody>
      </p:sp>
      <p:sp>
        <p:nvSpPr>
          <p:cNvPr id="2" name="Rectangle 1"/>
          <p:cNvSpPr/>
          <p:nvPr/>
        </p:nvSpPr>
        <p:spPr>
          <a:xfrm>
            <a:off x="611560" y="875575"/>
            <a:ext cx="7686600" cy="3970318"/>
          </a:xfrm>
          <a:prstGeom prst="rect">
            <a:avLst/>
          </a:prstGeom>
        </p:spPr>
        <p:txBody>
          <a:bodyPr wrap="square">
            <a:spAutoFit/>
          </a:bodyPr>
          <a:lstStyle/>
          <a:p>
            <a:pPr algn="just"/>
            <a:r>
              <a:rPr lang="en-CA" sz="2100" dirty="0">
                <a:ea typeface="Calibri" panose="020F0502020204030204" pitchFamily="34" charset="0"/>
              </a:rPr>
              <a:t>This algorithm examines an initial kernel of pixel which is called the seed points, this seed is compared with its neighbors (pixels around) to determine whether or not the pixel belongs to the region of interest. This algorithm it is an intensive and iterative method to extract similar parts of an image. This region grows until this is block by the stop criteria, which in this case it is the difference between the outside(contour) pixel’s intensity and the region’s mean, then the minimum difference of the mean and the contour pixel is compared with a threshold, and if this difference is greater than a given thresholds, the algorithms stops. Otherwise the pixels are added to a mask (other image with the same size area of the original initialized with 0s). </a:t>
            </a:r>
            <a:endParaRPr lang="en-CA" sz="2100" dirty="0"/>
          </a:p>
        </p:txBody>
      </p:sp>
    </p:spTree>
    <p:extLst>
      <p:ext uri="{BB962C8B-B14F-4D97-AF65-F5344CB8AC3E}">
        <p14:creationId xmlns:p14="http://schemas.microsoft.com/office/powerpoint/2010/main" val="63817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txBox="1">
            <a:spLocks/>
          </p:cNvSpPr>
          <p:nvPr/>
        </p:nvSpPr>
        <p:spPr>
          <a:xfrm>
            <a:off x="438954" y="252244"/>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ea typeface="MS PGothic" panose="020B0600070205080204" pitchFamily="34" charset="-128"/>
                <a:cs typeface="Whitney Bold"/>
              </a:defRPr>
            </a:lvl1pPr>
            <a:lvl2pPr marL="742950" indent="-285750" algn="l" defTabSz="457200" rtl="0" eaLnBrk="0" fontAlgn="base" hangingPunct="0">
              <a:spcBef>
                <a:spcPct val="20000"/>
              </a:spcBef>
              <a:spcAft>
                <a:spcPct val="0"/>
              </a:spcAft>
              <a:buFont typeface="Arial" panose="020B0604020202020204" pitchFamily="34" charset="0"/>
              <a:buNone/>
              <a:defRPr sz="2800" b="0" i="0" kern="1200">
                <a:solidFill>
                  <a:schemeClr val="tx1"/>
                </a:solidFill>
                <a:latin typeface="WhitneyHTF-Bold"/>
                <a:ea typeface="MS PGothic" panose="020B0600070205080204" pitchFamily="34" charset="-128"/>
                <a:cs typeface="WhitneyHTF-Bold"/>
              </a:defRPr>
            </a:lvl2pPr>
            <a:lvl3pPr marL="1143000" indent="-228600" algn="l" defTabSz="457200" rtl="0" eaLnBrk="0" fontAlgn="base" hangingPunct="0">
              <a:spcBef>
                <a:spcPct val="20000"/>
              </a:spcBef>
              <a:spcAft>
                <a:spcPct val="0"/>
              </a:spcAft>
              <a:buFont typeface="Arial" panose="020B0604020202020204" pitchFamily="34" charset="0"/>
              <a:buNone/>
              <a:defRPr sz="2400" b="0" i="0" kern="1200">
                <a:solidFill>
                  <a:schemeClr val="tx1"/>
                </a:solidFill>
                <a:latin typeface="WhitneyHTF-Bold"/>
                <a:ea typeface="MS PGothic" panose="020B0600070205080204" pitchFamily="34" charset="-128"/>
                <a:cs typeface="WhitneyHTF-Bold"/>
              </a:defRPr>
            </a:lvl3pPr>
            <a:lvl4pPr marL="16002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4pPr>
            <a:lvl5pPr marL="20574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000" dirty="0"/>
              <a:t>2.3.1. Region Growing Algorithm</a:t>
            </a:r>
            <a:endParaRPr lang="en-CA" dirty="0"/>
          </a:p>
        </p:txBody>
      </p:sp>
      <p:pic>
        <p:nvPicPr>
          <p:cNvPr id="7" name="Picture 6"/>
          <p:cNvPicPr/>
          <p:nvPr/>
        </p:nvPicPr>
        <p:blipFill>
          <a:blip r:embed="rId2"/>
          <a:stretch>
            <a:fillRect/>
          </a:stretch>
        </p:blipFill>
        <p:spPr>
          <a:xfrm>
            <a:off x="4932040" y="2643758"/>
            <a:ext cx="3638922" cy="2106429"/>
          </a:xfrm>
          <a:prstGeom prst="rect">
            <a:avLst/>
          </a:prstGeom>
        </p:spPr>
      </p:pic>
      <p:pic>
        <p:nvPicPr>
          <p:cNvPr id="6" name="Picture 5"/>
          <p:cNvPicPr/>
          <p:nvPr/>
        </p:nvPicPr>
        <p:blipFill>
          <a:blip r:embed="rId3"/>
          <a:stretch>
            <a:fillRect/>
          </a:stretch>
        </p:blipFill>
        <p:spPr>
          <a:xfrm>
            <a:off x="251520" y="987574"/>
            <a:ext cx="5232400" cy="2009775"/>
          </a:xfrm>
          <a:prstGeom prst="rect">
            <a:avLst/>
          </a:prstGeom>
        </p:spPr>
      </p:pic>
      <p:sp>
        <p:nvSpPr>
          <p:cNvPr id="8" name="Rectangle 7"/>
          <p:cNvSpPr/>
          <p:nvPr/>
        </p:nvSpPr>
        <p:spPr>
          <a:xfrm>
            <a:off x="305780" y="3181177"/>
            <a:ext cx="4572000" cy="1569660"/>
          </a:xfrm>
          <a:prstGeom prst="rect">
            <a:avLst/>
          </a:prstGeom>
        </p:spPr>
        <p:txBody>
          <a:bodyPr>
            <a:spAutoFit/>
          </a:bodyPr>
          <a:lstStyle/>
          <a:p>
            <a:pPr algn="ctr">
              <a:spcAft>
                <a:spcPts val="1000"/>
              </a:spcAft>
            </a:pPr>
            <a:r>
              <a:rPr lang="en-CA" i="1" dirty="0">
                <a:solidFill>
                  <a:srgbClr val="44546A"/>
                </a:solidFill>
                <a:latin typeface="Calibri" panose="020F0502020204030204" pitchFamily="34" charset="0"/>
                <a:ea typeface="Calibri" panose="020F0502020204030204" pitchFamily="34" charset="0"/>
                <a:cs typeface="Times New Roman" panose="02020603050405020304" pitchFamily="18" charset="0"/>
              </a:rPr>
              <a:t>Comparison between Region Growing and the Given overlay </a:t>
            </a:r>
            <a:br>
              <a:rPr lang="en-CA" i="1" dirty="0">
                <a:solidFill>
                  <a:srgbClr val="44546A"/>
                </a:solidFill>
                <a:latin typeface="Calibri" panose="020F0502020204030204" pitchFamily="34" charset="0"/>
                <a:ea typeface="Calibri" panose="020F0502020204030204" pitchFamily="34" charset="0"/>
                <a:cs typeface="Times New Roman" panose="02020603050405020304" pitchFamily="18" charset="0"/>
              </a:rPr>
            </a:br>
            <a:r>
              <a:rPr lang="en-CA" i="1" dirty="0">
                <a:solidFill>
                  <a:srgbClr val="44546A"/>
                </a:solidFill>
                <a:latin typeface="Calibri" panose="020F0502020204030204" pitchFamily="34" charset="0"/>
                <a:ea typeface="Calibri" panose="020F0502020204030204" pitchFamily="34" charset="0"/>
                <a:cs typeface="Times New Roman" panose="02020603050405020304" pitchFamily="18" charset="0"/>
              </a:rPr>
              <a:t>by the Database for the Image, B_3084_1.RIGHT_MLO.</a:t>
            </a:r>
          </a:p>
        </p:txBody>
      </p:sp>
    </p:spTree>
    <p:extLst>
      <p:ext uri="{BB962C8B-B14F-4D97-AF65-F5344CB8AC3E}">
        <p14:creationId xmlns:p14="http://schemas.microsoft.com/office/powerpoint/2010/main" val="3482114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txBox="1">
            <a:spLocks/>
          </p:cNvSpPr>
          <p:nvPr/>
        </p:nvSpPr>
        <p:spPr>
          <a:xfrm>
            <a:off x="438954" y="252244"/>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ea typeface="MS PGothic" panose="020B0600070205080204" pitchFamily="34" charset="-128"/>
                <a:cs typeface="Whitney Bold"/>
              </a:defRPr>
            </a:lvl1pPr>
            <a:lvl2pPr marL="742950" indent="-285750" algn="l" defTabSz="457200" rtl="0" eaLnBrk="0" fontAlgn="base" hangingPunct="0">
              <a:spcBef>
                <a:spcPct val="20000"/>
              </a:spcBef>
              <a:spcAft>
                <a:spcPct val="0"/>
              </a:spcAft>
              <a:buFont typeface="Arial" panose="020B0604020202020204" pitchFamily="34" charset="0"/>
              <a:buNone/>
              <a:defRPr sz="2800" b="0" i="0" kern="1200">
                <a:solidFill>
                  <a:schemeClr val="tx1"/>
                </a:solidFill>
                <a:latin typeface="WhitneyHTF-Bold"/>
                <a:ea typeface="MS PGothic" panose="020B0600070205080204" pitchFamily="34" charset="-128"/>
                <a:cs typeface="WhitneyHTF-Bold"/>
              </a:defRPr>
            </a:lvl2pPr>
            <a:lvl3pPr marL="1143000" indent="-228600" algn="l" defTabSz="457200" rtl="0" eaLnBrk="0" fontAlgn="base" hangingPunct="0">
              <a:spcBef>
                <a:spcPct val="20000"/>
              </a:spcBef>
              <a:spcAft>
                <a:spcPct val="0"/>
              </a:spcAft>
              <a:buFont typeface="Arial" panose="020B0604020202020204" pitchFamily="34" charset="0"/>
              <a:buNone/>
              <a:defRPr sz="2400" b="0" i="0" kern="1200">
                <a:solidFill>
                  <a:schemeClr val="tx1"/>
                </a:solidFill>
                <a:latin typeface="WhitneyHTF-Bold"/>
                <a:ea typeface="MS PGothic" panose="020B0600070205080204" pitchFamily="34" charset="-128"/>
                <a:cs typeface="WhitneyHTF-Bold"/>
              </a:defRPr>
            </a:lvl3pPr>
            <a:lvl4pPr marL="16002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4pPr>
            <a:lvl5pPr marL="20574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000" dirty="0"/>
              <a:t>2.3.1. Region Growing Algorithm</a:t>
            </a:r>
            <a:endParaRPr lang="en-CA" dirty="0"/>
          </a:p>
        </p:txBody>
      </p:sp>
      <p:pic>
        <p:nvPicPr>
          <p:cNvPr id="8" name="Picture 7"/>
          <p:cNvPicPr/>
          <p:nvPr/>
        </p:nvPicPr>
        <p:blipFill>
          <a:blip r:embed="rId2"/>
          <a:stretch>
            <a:fillRect/>
          </a:stretch>
        </p:blipFill>
        <p:spPr>
          <a:xfrm>
            <a:off x="3779912" y="1786920"/>
            <a:ext cx="4950296" cy="2500992"/>
          </a:xfrm>
          <a:prstGeom prst="rect">
            <a:avLst/>
          </a:prstGeom>
        </p:spPr>
      </p:pic>
      <p:sp>
        <p:nvSpPr>
          <p:cNvPr id="3" name="Rectangle 2"/>
          <p:cNvSpPr/>
          <p:nvPr/>
        </p:nvSpPr>
        <p:spPr>
          <a:xfrm>
            <a:off x="438954" y="1786920"/>
            <a:ext cx="4572000" cy="1569660"/>
          </a:xfrm>
          <a:prstGeom prst="rect">
            <a:avLst/>
          </a:prstGeom>
        </p:spPr>
        <p:txBody>
          <a:bodyPr>
            <a:spAutoFit/>
          </a:bodyPr>
          <a:lstStyle/>
          <a:p>
            <a:r>
              <a:rPr lang="en-CA" dirty="0">
                <a:latin typeface="Calibri" panose="020F0502020204030204" pitchFamily="34" charset="0"/>
                <a:ea typeface="Calibri" panose="020F0502020204030204" pitchFamily="34" charset="0"/>
                <a:cs typeface="Times New Roman" panose="02020603050405020304" pitchFamily="18" charset="0"/>
              </a:rPr>
              <a:t>Comparison between Region Growing and the Given overlay</a:t>
            </a:r>
            <a:br>
              <a:rPr lang="en-CA" dirty="0">
                <a:latin typeface="Calibri" panose="020F0502020204030204" pitchFamily="34" charset="0"/>
                <a:ea typeface="Calibri" panose="020F0502020204030204" pitchFamily="34" charset="0"/>
                <a:cs typeface="Times New Roman" panose="02020603050405020304" pitchFamily="18" charset="0"/>
              </a:rPr>
            </a:br>
            <a:r>
              <a:rPr lang="en-CA" dirty="0">
                <a:latin typeface="Calibri" panose="020F0502020204030204" pitchFamily="34" charset="0"/>
                <a:ea typeface="Calibri" panose="020F0502020204030204" pitchFamily="34" charset="0"/>
                <a:cs typeface="Times New Roman" panose="02020603050405020304" pitchFamily="18" charset="0"/>
              </a:rPr>
              <a:t>by the Database for the Image, B_3084_1.RIGHT_CC</a:t>
            </a:r>
            <a:endParaRPr lang="en-CA" dirty="0"/>
          </a:p>
        </p:txBody>
      </p:sp>
    </p:spTree>
    <p:extLst>
      <p:ext uri="{BB962C8B-B14F-4D97-AF65-F5344CB8AC3E}">
        <p14:creationId xmlns:p14="http://schemas.microsoft.com/office/powerpoint/2010/main" val="1201665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CO" dirty="0" err="1"/>
              <a:t>Conclusions</a:t>
            </a:r>
            <a:endParaRPr lang="en-CA" dirty="0"/>
          </a:p>
        </p:txBody>
      </p:sp>
    </p:spTree>
    <p:extLst>
      <p:ext uri="{BB962C8B-B14F-4D97-AF65-F5344CB8AC3E}">
        <p14:creationId xmlns:p14="http://schemas.microsoft.com/office/powerpoint/2010/main" val="4209658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5536" y="342186"/>
            <a:ext cx="7992888" cy="4801314"/>
          </a:xfrm>
          <a:prstGeom prst="rect">
            <a:avLst/>
          </a:prstGeom>
        </p:spPr>
        <p:txBody>
          <a:bodyPr wrap="square">
            <a:spAutoFit/>
          </a:bodyPr>
          <a:lstStyle/>
          <a:p>
            <a:pPr algn="just"/>
            <a:r>
              <a:rPr lang="en-CA" sz="1800" dirty="0"/>
              <a:t>As a first conclusion, in base of the obtained results, is that there is a considerably number of other methods that could be applied, and wanted to be applied in the project, but for the time it was not possible, such as the K-Means Segmentation, masses classification extracting morphological features that can help the radiologist determine the type of mass (benign, malign), these features could be extracted in base of these first results using mathematical models, Autoencoder or Deep Neural networks. As a first version of a CAD tool, it can be said that the obtained results are satisfying, it is a start that can springboard a new generation of Open-Source CAD tools with the main objective of assisting radiologist to identify the different kinds of masses and its shapes.  The project still has a lot work to do, and the help of lot of people that might be interested in continue this work, as I am. All the implemented methods show that the variation of the threshold, a good selection and interpretation of the intensities, it is crucial to perform a good segmentation, and get better results. The constant research in this area and development could take this CAD tool to get better results in the future.</a:t>
            </a:r>
          </a:p>
          <a:p>
            <a:pPr algn="just"/>
            <a:endParaRPr lang="en-CA" sz="1800" dirty="0"/>
          </a:p>
        </p:txBody>
      </p:sp>
    </p:spTree>
    <p:extLst>
      <p:ext uri="{BB962C8B-B14F-4D97-AF65-F5344CB8AC3E}">
        <p14:creationId xmlns:p14="http://schemas.microsoft.com/office/powerpoint/2010/main" val="3603991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CO" dirty="0"/>
              <a:t>BIBLIOGRAPHY</a:t>
            </a:r>
            <a:endParaRPr lang="en-CA" dirty="0"/>
          </a:p>
        </p:txBody>
      </p:sp>
    </p:spTree>
    <p:extLst>
      <p:ext uri="{BB962C8B-B14F-4D97-AF65-F5344CB8AC3E}">
        <p14:creationId xmlns:p14="http://schemas.microsoft.com/office/powerpoint/2010/main" val="3972669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1560" y="267494"/>
            <a:ext cx="7200800" cy="4247317"/>
          </a:xfrm>
          <a:prstGeom prst="rect">
            <a:avLst/>
          </a:prstGeom>
          <a:noFill/>
        </p:spPr>
        <p:txBody>
          <a:bodyPr wrap="square" rtlCol="0">
            <a:spAutoFit/>
          </a:bodyPr>
          <a:lstStyle/>
          <a:p>
            <a:r>
              <a:rPr lang="en-CA" sz="900" dirty="0"/>
              <a:t>[1]"SEGMENTATION OF BREAST CANCER MASS IN MAMMOGRAMS AND DETECTION USING MAGNETIC RESONANCE IMAGING". [Online]. Available: http://www3.ntu.edu.sg/</a:t>
            </a:r>
            <a:r>
              <a:rPr lang="en-CA" sz="900" dirty="0" err="1"/>
              <a:t>eee</a:t>
            </a:r>
            <a:r>
              <a:rPr lang="en-CA" sz="900" dirty="0"/>
              <a:t>/</a:t>
            </a:r>
            <a:r>
              <a:rPr lang="en-CA" sz="900" dirty="0" err="1"/>
              <a:t>urop</a:t>
            </a:r>
            <a:r>
              <a:rPr lang="en-CA" sz="900" dirty="0"/>
              <a:t>/Congress2003/.../yao%20yao.pdf. [Accessed: 06- Oct- 2016].</a:t>
            </a:r>
          </a:p>
          <a:p>
            <a:r>
              <a:rPr lang="en-CA" sz="900" dirty="0"/>
              <a:t> </a:t>
            </a:r>
          </a:p>
          <a:p>
            <a:r>
              <a:rPr lang="en-CA" sz="900" dirty="0"/>
              <a:t>[2] J. Block, "Digital Mammography Equipment Price/Cost Info [2016 Update]", </a:t>
            </a:r>
            <a:r>
              <a:rPr lang="en-CA" sz="900" i="1" dirty="0"/>
              <a:t>Info.blockimaging.com</a:t>
            </a:r>
            <a:r>
              <a:rPr lang="en-CA" sz="900" dirty="0"/>
              <a:t>, 2016. [Online]. Available: https://info.blockimaging.com/bid/95356/digital-mammography-equipment-price-cost-info. [Accessed: 06- Oct- 2016].</a:t>
            </a:r>
          </a:p>
          <a:p>
            <a:r>
              <a:rPr lang="en-CA" sz="900" dirty="0"/>
              <a:t> </a:t>
            </a:r>
          </a:p>
          <a:p>
            <a:r>
              <a:rPr lang="en-CA" sz="900" dirty="0"/>
              <a:t>[3] "CAD for Mammography: Importance of Computer Aided Detection (CAD) In Treatment", </a:t>
            </a:r>
            <a:r>
              <a:rPr lang="en-CA" sz="900" i="1" dirty="0"/>
              <a:t>Radiology-info.org</a:t>
            </a:r>
            <a:r>
              <a:rPr lang="en-CA" sz="900" dirty="0"/>
              <a:t>, 2016. [Online]. Available: http://www.radiology-info.org/computer-aided-detection.html. [Accessed: 06- Oct- 2016].</a:t>
            </a:r>
          </a:p>
          <a:p>
            <a:r>
              <a:rPr lang="en-CA" sz="900" dirty="0"/>
              <a:t> </a:t>
            </a:r>
          </a:p>
          <a:p>
            <a:r>
              <a:rPr lang="es-CO" sz="900" dirty="0"/>
              <a:t>[4]"Construcción de una base de datos de imágenes de mamografía para la identificación de </a:t>
            </a:r>
            <a:r>
              <a:rPr lang="es-CO" sz="900" dirty="0" err="1"/>
              <a:t>microcalcificaciones</a:t>
            </a:r>
            <a:r>
              <a:rPr lang="es-CO" sz="900" dirty="0"/>
              <a:t>", </a:t>
            </a:r>
            <a:r>
              <a:rPr lang="es-CO" sz="900" i="1" dirty="0"/>
              <a:t>Repositorio.utp.edu.co</a:t>
            </a:r>
            <a:r>
              <a:rPr lang="es-CO" sz="900" dirty="0"/>
              <a:t>, 2016. </a:t>
            </a:r>
            <a:r>
              <a:rPr lang="en-CA" sz="900" dirty="0"/>
              <a:t>[Online]. Available: http://repositorio.utp.edu.co/dspace/bitstream/handle/11059/4236/621367S232.pdf?sequence=1. [Accessed: 06- Oct- 2016].</a:t>
            </a:r>
          </a:p>
          <a:p>
            <a:r>
              <a:rPr lang="en-CA" sz="900" dirty="0"/>
              <a:t> </a:t>
            </a:r>
          </a:p>
          <a:p>
            <a:r>
              <a:rPr lang="en-CA" sz="900" dirty="0"/>
              <a:t>[5]"http://www.sersc.org/journals/IJSIP/vol6_no1/2.pdf", 2013. [Online]. Available: http://www.sersc.org/journals/IJSIP/vol6_no1/2.pdf. [Accessed: 06- Oct- 2016].</a:t>
            </a:r>
          </a:p>
          <a:p>
            <a:r>
              <a:rPr lang="en-CA" sz="900" dirty="0"/>
              <a:t> </a:t>
            </a:r>
          </a:p>
          <a:p>
            <a:r>
              <a:rPr lang="en-CA" sz="900" dirty="0"/>
              <a:t>[6]"Mammogram Image Features Extraction and Classification for Breast Cancer Detection.", </a:t>
            </a:r>
            <a:r>
              <a:rPr lang="en-CA" sz="900" i="1" dirty="0"/>
              <a:t>International Research Journal of Engineering and Technology (IRJET)</a:t>
            </a:r>
            <a:r>
              <a:rPr lang="en-CA" sz="900" dirty="0"/>
              <a:t>, vol. 02, no. 07, 2015.</a:t>
            </a:r>
          </a:p>
          <a:p>
            <a:r>
              <a:rPr lang="en-CA" sz="900" dirty="0"/>
              <a:t> </a:t>
            </a:r>
          </a:p>
          <a:p>
            <a:r>
              <a:rPr lang="en-CA" sz="900" dirty="0"/>
              <a:t>[7] S. Halls, "BI-RADS category scale 2 3 4 5 score", </a:t>
            </a:r>
            <a:r>
              <a:rPr lang="en-CA" sz="900" i="1" dirty="0"/>
              <a:t>Breast Cancer - Moose and Doc</a:t>
            </a:r>
            <a:r>
              <a:rPr lang="en-CA" sz="900" dirty="0"/>
              <a:t>, 2016. [Online]. Available: http://breast-cancer.ca/bi-rads/. [Accessed: 07- Nov- 2016].</a:t>
            </a:r>
          </a:p>
          <a:p>
            <a:r>
              <a:rPr lang="en-CA" sz="900" dirty="0"/>
              <a:t> </a:t>
            </a:r>
          </a:p>
          <a:p>
            <a:r>
              <a:rPr lang="en-CA" sz="900" dirty="0"/>
              <a:t>[8] Hogg, Peter, Judith Kelly, and Claire Mercer. </a:t>
            </a:r>
            <a:r>
              <a:rPr lang="en-CA" sz="900" i="1" dirty="0"/>
              <a:t>Digital Mammography: A Holistic Approach</a:t>
            </a:r>
            <a:r>
              <a:rPr lang="en-CA" sz="900" dirty="0"/>
              <a:t>. 1st ed. Cham: Springer, 2015. Print.</a:t>
            </a:r>
          </a:p>
          <a:p>
            <a:r>
              <a:rPr lang="en-CA" sz="900" dirty="0"/>
              <a:t> </a:t>
            </a:r>
          </a:p>
          <a:p>
            <a:r>
              <a:rPr lang="en-CA" sz="900" dirty="0"/>
              <a:t>[9] </a:t>
            </a:r>
            <a:r>
              <a:rPr lang="en-CA" sz="900" dirty="0" err="1"/>
              <a:t>Quesson</a:t>
            </a:r>
            <a:r>
              <a:rPr lang="en-CA" sz="900" dirty="0"/>
              <a:t> B, </a:t>
            </a:r>
            <a:r>
              <a:rPr lang="en-CA" sz="900" dirty="0" err="1"/>
              <a:t>Sabel</a:t>
            </a:r>
            <a:r>
              <a:rPr lang="en-CA" sz="900" dirty="0"/>
              <a:t> J, </a:t>
            </a:r>
            <a:r>
              <a:rPr lang="en-CA" sz="900" dirty="0" err="1"/>
              <a:t>Boumna</a:t>
            </a:r>
            <a:r>
              <a:rPr lang="en-CA" sz="900" dirty="0"/>
              <a:t> H, Dekker R, </a:t>
            </a:r>
            <a:r>
              <a:rPr lang="en-CA" sz="900" dirty="0" err="1"/>
              <a:t>Lengrand</a:t>
            </a:r>
            <a:r>
              <a:rPr lang="en-CA" sz="900" dirty="0"/>
              <a:t>-Lambert J. Automatic target recognition in synthetic aperture sonar images for </a:t>
            </a:r>
            <a:r>
              <a:rPr lang="en-CA" sz="900" dirty="0" err="1"/>
              <a:t>autonomus</a:t>
            </a:r>
            <a:r>
              <a:rPr lang="en-CA" sz="900" dirty="0"/>
              <a:t> mine hunting. TNO Defensive </a:t>
            </a:r>
            <a:r>
              <a:rPr lang="en-CA" sz="900" dirty="0" err="1"/>
              <a:t>en</a:t>
            </a:r>
            <a:r>
              <a:rPr lang="en-CA" sz="900" dirty="0"/>
              <a:t> </a:t>
            </a:r>
            <a:r>
              <a:rPr lang="en-CA" sz="900" dirty="0" err="1"/>
              <a:t>Veiligheid</a:t>
            </a:r>
            <a:r>
              <a:rPr lang="en-CA" sz="900" dirty="0"/>
              <a:t>, 10th European Conference on Underwater Acoustics. 2010;. </a:t>
            </a:r>
          </a:p>
          <a:p>
            <a:r>
              <a:rPr lang="en-CA" sz="900" dirty="0"/>
              <a:t> </a:t>
            </a:r>
          </a:p>
          <a:p>
            <a:r>
              <a:rPr lang="en-CA" sz="900" dirty="0"/>
              <a:t>[10] </a:t>
            </a:r>
            <a:r>
              <a:rPr lang="en-CA" sz="900" i="1" dirty="0"/>
              <a:t>Wilson, Joseph N.; Ritter, Gerhard X. (2000), Handbook of Computer Vision Algorithms in Image Algebra (2nd ed.), CRC Press, p. 177, ISBN 9781420042382</a:t>
            </a:r>
            <a:r>
              <a:rPr lang="en-CA" sz="900" dirty="0"/>
              <a:t>.</a:t>
            </a:r>
          </a:p>
          <a:p>
            <a:endParaRPr lang="en-CA" sz="900" dirty="0"/>
          </a:p>
        </p:txBody>
      </p:sp>
    </p:spTree>
    <p:extLst>
      <p:ext uri="{BB962C8B-B14F-4D97-AF65-F5344CB8AC3E}">
        <p14:creationId xmlns:p14="http://schemas.microsoft.com/office/powerpoint/2010/main" val="1165349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a:xfrm>
            <a:off x="438954" y="301232"/>
            <a:ext cx="7661438" cy="623331"/>
          </a:xfrm>
        </p:spPr>
        <p:txBody>
          <a:bodyPr/>
          <a:lstStyle/>
          <a:p>
            <a:r>
              <a:rPr lang="en-CA" dirty="0"/>
              <a:t>Motivation</a:t>
            </a:r>
          </a:p>
        </p:txBody>
      </p:sp>
      <p:sp>
        <p:nvSpPr>
          <p:cNvPr id="3" name="Marcador de texto 2"/>
          <p:cNvSpPr>
            <a:spLocks noGrp="1"/>
          </p:cNvSpPr>
          <p:nvPr>
            <p:ph type="body" sz="quarter" idx="13"/>
          </p:nvPr>
        </p:nvSpPr>
        <p:spPr>
          <a:xfrm>
            <a:off x="623828" y="2537268"/>
            <a:ext cx="1181247" cy="257105"/>
          </a:xfrm>
        </p:spPr>
        <p:txBody>
          <a:bodyPr/>
          <a:lstStyle/>
          <a:p>
            <a:r>
              <a:rPr lang="es-CO" dirty="0"/>
              <a:t>CAD software</a:t>
            </a:r>
          </a:p>
        </p:txBody>
      </p:sp>
      <p:pic>
        <p:nvPicPr>
          <p:cNvPr id="4" name="Imagen 3"/>
          <p:cNvPicPr>
            <a:picLocks noChangeAspect="1"/>
          </p:cNvPicPr>
          <p:nvPr/>
        </p:nvPicPr>
        <p:blipFill>
          <a:blip r:embed="rId2"/>
          <a:stretch>
            <a:fillRect/>
          </a:stretch>
        </p:blipFill>
        <p:spPr>
          <a:xfrm>
            <a:off x="442490" y="1048636"/>
            <a:ext cx="1476891" cy="1476891"/>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30" y="3613393"/>
            <a:ext cx="1571737" cy="886558"/>
          </a:xfrm>
          <a:prstGeom prst="rect">
            <a:avLst/>
          </a:prstGeom>
        </p:spPr>
      </p:pic>
      <p:sp>
        <p:nvSpPr>
          <p:cNvPr id="11" name="Marcador de texto 2"/>
          <p:cNvSpPr txBox="1">
            <a:spLocks/>
          </p:cNvSpPr>
          <p:nvPr/>
        </p:nvSpPr>
        <p:spPr>
          <a:xfrm>
            <a:off x="334016" y="4461581"/>
            <a:ext cx="1728192" cy="576064"/>
          </a:xfrm>
          <a:prstGeom prst="rect">
            <a:avLst/>
          </a:prstGeom>
        </p:spPr>
        <p:txBody>
          <a:bodyPr vert="horz" lIns="0" tIns="0" rIns="0" bIns="0"/>
          <a:lstStyle>
            <a:lvl1pPr marL="0" indent="0" algn="l" defTabSz="457200" rtl="0" eaLnBrk="0" fontAlgn="base" hangingPunct="0">
              <a:lnSpc>
                <a:spcPct val="130000"/>
              </a:lnSpc>
              <a:spcBef>
                <a:spcPts val="0"/>
              </a:spcBef>
              <a:spcAft>
                <a:spcPct val="0"/>
              </a:spcAft>
              <a:buFontTx/>
              <a:buNone/>
              <a:defRPr sz="1500" kern="1200">
                <a:solidFill>
                  <a:schemeClr val="tx1"/>
                </a:solidFill>
                <a:latin typeface="Whitney Medium"/>
                <a:ea typeface="MS PGothic" panose="020B0600070205080204" pitchFamily="34" charset="-128"/>
                <a:cs typeface="Whitney Medium"/>
              </a:defRPr>
            </a:lvl1pPr>
            <a:lvl2pPr marL="0" indent="-180000" algn="l" defTabSz="457200" rtl="0" eaLnBrk="0" fontAlgn="base" hangingPunct="0">
              <a:lnSpc>
                <a:spcPct val="130000"/>
              </a:lnSpc>
              <a:spcBef>
                <a:spcPts val="0"/>
              </a:spcBef>
              <a:spcAft>
                <a:spcPct val="0"/>
              </a:spcAft>
              <a:buFont typeface="Arial"/>
              <a:buChar char="•"/>
              <a:defRPr sz="1500" kern="1200">
                <a:solidFill>
                  <a:schemeClr val="tx1"/>
                </a:solidFill>
                <a:latin typeface="Whitney Medium"/>
                <a:ea typeface="MS PGothic" panose="020B0600070205080204" pitchFamily="34" charset="-128"/>
                <a:cs typeface="Whitney Medium"/>
              </a:defRPr>
            </a:lvl2pPr>
            <a:lvl3pPr marL="540000" indent="-180000" algn="l" defTabSz="457200" rtl="0" eaLnBrk="0" fontAlgn="base" hangingPunct="0">
              <a:lnSpc>
                <a:spcPct val="130000"/>
              </a:lnSpc>
              <a:spcBef>
                <a:spcPts val="0"/>
              </a:spcBef>
              <a:spcAft>
                <a:spcPct val="0"/>
              </a:spcAft>
              <a:buFont typeface="Arial" panose="020B0604020202020204" pitchFamily="34" charset="0"/>
              <a:buChar char="•"/>
              <a:defRPr sz="1500" b="0" i="0" kern="1200">
                <a:solidFill>
                  <a:schemeClr val="tx1"/>
                </a:solidFill>
                <a:latin typeface="Whitney Book"/>
                <a:ea typeface="MS PGothic" panose="020B0600070205080204" pitchFamily="34" charset="-128"/>
                <a:cs typeface="Whitney Book"/>
              </a:defRPr>
            </a:lvl3pPr>
            <a:lvl4pPr marL="90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Whitney Book"/>
                <a:ea typeface="MS PGothic" panose="020B0600070205080204" pitchFamily="34" charset="-128"/>
                <a:cs typeface="Whitney Book"/>
              </a:defRPr>
            </a:lvl4pPr>
            <a:lvl5pPr marL="126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Whitney Book"/>
                <a:ea typeface="MS PGothic" panose="020B0600070205080204" pitchFamily="34" charset="-128"/>
                <a:cs typeface="Whitney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CO" dirty="0"/>
              <a:t>Medical training as primordial factor</a:t>
            </a:r>
          </a:p>
        </p:txBody>
      </p:sp>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7209" y="948104"/>
            <a:ext cx="983940" cy="747179"/>
          </a:xfrm>
          <a:prstGeom prst="rect">
            <a:avLst/>
          </a:prstGeom>
        </p:spPr>
      </p:pic>
      <p:cxnSp>
        <p:nvCxnSpPr>
          <p:cNvPr id="16" name="Conector recto de flecha 15"/>
          <p:cNvCxnSpPr>
            <a:stCxn id="14" idx="1"/>
            <a:endCxn id="4" idx="3"/>
          </p:cNvCxnSpPr>
          <p:nvPr/>
        </p:nvCxnSpPr>
        <p:spPr>
          <a:xfrm flipH="1">
            <a:off x="1919381" y="1321694"/>
            <a:ext cx="297828" cy="4653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Flecha derecha 16"/>
          <p:cNvSpPr/>
          <p:nvPr/>
        </p:nvSpPr>
        <p:spPr>
          <a:xfrm>
            <a:off x="2185676" y="2471619"/>
            <a:ext cx="2801109" cy="137214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latin typeface="Whitney Bold"/>
              </a:rPr>
              <a:t>clinical interpretation</a:t>
            </a:r>
          </a:p>
        </p:txBody>
      </p:sp>
      <p:pic>
        <p:nvPicPr>
          <p:cNvPr id="18" name="Imagen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8977" y="881906"/>
            <a:ext cx="1321429" cy="879576"/>
          </a:xfrm>
          <a:prstGeom prst="rect">
            <a:avLst/>
          </a:prstGeom>
        </p:spPr>
      </p:pic>
      <p:sp>
        <p:nvSpPr>
          <p:cNvPr id="26" name="Marcador de texto 2"/>
          <p:cNvSpPr txBox="1">
            <a:spLocks/>
          </p:cNvSpPr>
          <p:nvPr/>
        </p:nvSpPr>
        <p:spPr>
          <a:xfrm>
            <a:off x="2218398" y="1725031"/>
            <a:ext cx="1181247" cy="257105"/>
          </a:xfrm>
          <a:prstGeom prst="rect">
            <a:avLst/>
          </a:prstGeom>
        </p:spPr>
        <p:txBody>
          <a:bodyPr vert="horz" lIns="0" tIns="0" rIns="0" bIns="0"/>
          <a:lstStyle>
            <a:lvl1pPr marL="0" indent="0" algn="l" defTabSz="457200" rtl="0" eaLnBrk="0" fontAlgn="base" hangingPunct="0">
              <a:lnSpc>
                <a:spcPct val="130000"/>
              </a:lnSpc>
              <a:spcBef>
                <a:spcPts val="0"/>
              </a:spcBef>
              <a:spcAft>
                <a:spcPct val="0"/>
              </a:spcAft>
              <a:buFontTx/>
              <a:buNone/>
              <a:defRPr sz="1500" kern="1200">
                <a:solidFill>
                  <a:schemeClr val="tx1"/>
                </a:solidFill>
                <a:latin typeface="Whitney Medium"/>
                <a:ea typeface="MS PGothic" panose="020B0600070205080204" pitchFamily="34" charset="-128"/>
                <a:cs typeface="Whitney Medium"/>
              </a:defRPr>
            </a:lvl1pPr>
            <a:lvl2pPr marL="0" indent="-180000" algn="l" defTabSz="457200" rtl="0" eaLnBrk="0" fontAlgn="base" hangingPunct="0">
              <a:lnSpc>
                <a:spcPct val="130000"/>
              </a:lnSpc>
              <a:spcBef>
                <a:spcPts val="0"/>
              </a:spcBef>
              <a:spcAft>
                <a:spcPct val="0"/>
              </a:spcAft>
              <a:buFont typeface="Arial"/>
              <a:buChar char="•"/>
              <a:defRPr sz="1500" kern="1200">
                <a:solidFill>
                  <a:schemeClr val="tx1"/>
                </a:solidFill>
                <a:latin typeface="Whitney Medium"/>
                <a:ea typeface="MS PGothic" panose="020B0600070205080204" pitchFamily="34" charset="-128"/>
                <a:cs typeface="Whitney Medium"/>
              </a:defRPr>
            </a:lvl2pPr>
            <a:lvl3pPr marL="540000" indent="-180000" algn="l" defTabSz="457200" rtl="0" eaLnBrk="0" fontAlgn="base" hangingPunct="0">
              <a:lnSpc>
                <a:spcPct val="130000"/>
              </a:lnSpc>
              <a:spcBef>
                <a:spcPts val="0"/>
              </a:spcBef>
              <a:spcAft>
                <a:spcPct val="0"/>
              </a:spcAft>
              <a:buFont typeface="Arial" panose="020B0604020202020204" pitchFamily="34" charset="0"/>
              <a:buChar char="•"/>
              <a:defRPr sz="1500" b="0" i="0" kern="1200">
                <a:solidFill>
                  <a:schemeClr val="tx1"/>
                </a:solidFill>
                <a:latin typeface="Whitney Book"/>
                <a:ea typeface="MS PGothic" panose="020B0600070205080204" pitchFamily="34" charset="-128"/>
                <a:cs typeface="Whitney Book"/>
              </a:defRPr>
            </a:lvl3pPr>
            <a:lvl4pPr marL="90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Whitney Book"/>
                <a:ea typeface="MS PGothic" panose="020B0600070205080204" pitchFamily="34" charset="-128"/>
                <a:cs typeface="Whitney Book"/>
              </a:defRPr>
            </a:lvl4pPr>
            <a:lvl5pPr marL="126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Whitney Book"/>
                <a:ea typeface="MS PGothic" panose="020B0600070205080204" pitchFamily="34" charset="-128"/>
                <a:cs typeface="Whitney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CO" dirty="0"/>
              <a:t>18.000$</a:t>
            </a:r>
          </a:p>
        </p:txBody>
      </p:sp>
      <p:cxnSp>
        <p:nvCxnSpPr>
          <p:cNvPr id="27" name="Conector angular 26"/>
          <p:cNvCxnSpPr>
            <a:stCxn id="18" idx="2"/>
          </p:cNvCxnSpPr>
          <p:nvPr/>
        </p:nvCxnSpPr>
        <p:spPr>
          <a:xfrm rot="5400000">
            <a:off x="2850427" y="830437"/>
            <a:ext cx="378220" cy="224031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Marcador de texto 2"/>
          <p:cNvSpPr txBox="1">
            <a:spLocks/>
          </p:cNvSpPr>
          <p:nvPr/>
        </p:nvSpPr>
        <p:spPr>
          <a:xfrm>
            <a:off x="4896004" y="1046225"/>
            <a:ext cx="1181247" cy="257105"/>
          </a:xfrm>
          <a:prstGeom prst="rect">
            <a:avLst/>
          </a:prstGeom>
        </p:spPr>
        <p:txBody>
          <a:bodyPr vert="horz" lIns="0" tIns="0" rIns="0" bIns="0"/>
          <a:lstStyle>
            <a:lvl1pPr marL="0" indent="0" algn="l" defTabSz="457200" rtl="0" eaLnBrk="0" fontAlgn="base" hangingPunct="0">
              <a:lnSpc>
                <a:spcPct val="130000"/>
              </a:lnSpc>
              <a:spcBef>
                <a:spcPts val="0"/>
              </a:spcBef>
              <a:spcAft>
                <a:spcPct val="0"/>
              </a:spcAft>
              <a:buFontTx/>
              <a:buNone/>
              <a:defRPr sz="1500" kern="1200">
                <a:solidFill>
                  <a:schemeClr val="tx1"/>
                </a:solidFill>
                <a:latin typeface="Whitney Medium"/>
                <a:ea typeface="MS PGothic" panose="020B0600070205080204" pitchFamily="34" charset="-128"/>
                <a:cs typeface="Whitney Medium"/>
              </a:defRPr>
            </a:lvl1pPr>
            <a:lvl2pPr marL="0" indent="-180000" algn="l" defTabSz="457200" rtl="0" eaLnBrk="0" fontAlgn="base" hangingPunct="0">
              <a:lnSpc>
                <a:spcPct val="130000"/>
              </a:lnSpc>
              <a:spcBef>
                <a:spcPts val="0"/>
              </a:spcBef>
              <a:spcAft>
                <a:spcPct val="0"/>
              </a:spcAft>
              <a:buFont typeface="Arial"/>
              <a:buChar char="•"/>
              <a:defRPr sz="1500" kern="1200">
                <a:solidFill>
                  <a:schemeClr val="tx1"/>
                </a:solidFill>
                <a:latin typeface="Whitney Medium"/>
                <a:ea typeface="MS PGothic" panose="020B0600070205080204" pitchFamily="34" charset="-128"/>
                <a:cs typeface="Whitney Medium"/>
              </a:defRPr>
            </a:lvl2pPr>
            <a:lvl3pPr marL="540000" indent="-180000" algn="l" defTabSz="457200" rtl="0" eaLnBrk="0" fontAlgn="base" hangingPunct="0">
              <a:lnSpc>
                <a:spcPct val="130000"/>
              </a:lnSpc>
              <a:spcBef>
                <a:spcPts val="0"/>
              </a:spcBef>
              <a:spcAft>
                <a:spcPct val="0"/>
              </a:spcAft>
              <a:buFont typeface="Arial" panose="020B0604020202020204" pitchFamily="34" charset="0"/>
              <a:buChar char="•"/>
              <a:defRPr sz="1500" b="0" i="0" kern="1200">
                <a:solidFill>
                  <a:schemeClr val="tx1"/>
                </a:solidFill>
                <a:latin typeface="Whitney Book"/>
                <a:ea typeface="MS PGothic" panose="020B0600070205080204" pitchFamily="34" charset="-128"/>
                <a:cs typeface="Whitney Book"/>
              </a:defRPr>
            </a:lvl3pPr>
            <a:lvl4pPr marL="90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Whitney Book"/>
                <a:ea typeface="MS PGothic" panose="020B0600070205080204" pitchFamily="34" charset="-128"/>
                <a:cs typeface="Whitney Book"/>
              </a:defRPr>
            </a:lvl4pPr>
            <a:lvl5pPr marL="126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Whitney Book"/>
                <a:ea typeface="MS PGothic" panose="020B0600070205080204" pitchFamily="34" charset="-128"/>
                <a:cs typeface="Whitney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dirty="0"/>
              <a:t>Open-source</a:t>
            </a:r>
            <a:r>
              <a:rPr lang="es-CO" dirty="0"/>
              <a:t> </a:t>
            </a:r>
          </a:p>
        </p:txBody>
      </p:sp>
      <p:pic>
        <p:nvPicPr>
          <p:cNvPr id="30" name="Imagen 29"/>
          <p:cNvPicPr>
            <a:picLocks noChangeAspect="1"/>
          </p:cNvPicPr>
          <p:nvPr/>
        </p:nvPicPr>
        <p:blipFill>
          <a:blip r:embed="rId6"/>
          <a:stretch>
            <a:fillRect/>
          </a:stretch>
        </p:blipFill>
        <p:spPr>
          <a:xfrm>
            <a:off x="5120956" y="1761482"/>
            <a:ext cx="942589" cy="1435503"/>
          </a:xfrm>
          <a:prstGeom prst="rect">
            <a:avLst/>
          </a:prstGeom>
        </p:spPr>
      </p:pic>
      <p:pic>
        <p:nvPicPr>
          <p:cNvPr id="33" name="Imagen 32"/>
          <p:cNvPicPr>
            <a:picLocks noChangeAspect="1"/>
          </p:cNvPicPr>
          <p:nvPr/>
        </p:nvPicPr>
        <p:blipFill>
          <a:blip r:embed="rId7"/>
          <a:stretch>
            <a:fillRect/>
          </a:stretch>
        </p:blipFill>
        <p:spPr>
          <a:xfrm>
            <a:off x="5122214" y="3313513"/>
            <a:ext cx="953293" cy="1486318"/>
          </a:xfrm>
          <a:prstGeom prst="rect">
            <a:avLst/>
          </a:prstGeom>
        </p:spPr>
      </p:pic>
      <p:sp>
        <p:nvSpPr>
          <p:cNvPr id="35" name="Marcador de texto 2"/>
          <p:cNvSpPr txBox="1">
            <a:spLocks/>
          </p:cNvSpPr>
          <p:nvPr/>
        </p:nvSpPr>
        <p:spPr>
          <a:xfrm>
            <a:off x="6097748" y="2484186"/>
            <a:ext cx="1181247" cy="257105"/>
          </a:xfrm>
          <a:prstGeom prst="rect">
            <a:avLst/>
          </a:prstGeom>
        </p:spPr>
        <p:txBody>
          <a:bodyPr vert="horz" lIns="0" tIns="0" rIns="0" bIns="0"/>
          <a:lstStyle>
            <a:lvl1pPr marL="0" indent="0" algn="l" defTabSz="457200" rtl="0" eaLnBrk="0" fontAlgn="base" hangingPunct="0">
              <a:lnSpc>
                <a:spcPct val="130000"/>
              </a:lnSpc>
              <a:spcBef>
                <a:spcPts val="0"/>
              </a:spcBef>
              <a:spcAft>
                <a:spcPct val="0"/>
              </a:spcAft>
              <a:buFontTx/>
              <a:buNone/>
              <a:defRPr sz="1500" kern="1200">
                <a:solidFill>
                  <a:schemeClr val="tx1"/>
                </a:solidFill>
                <a:latin typeface="Whitney Medium"/>
                <a:ea typeface="MS PGothic" panose="020B0600070205080204" pitchFamily="34" charset="-128"/>
                <a:cs typeface="Whitney Medium"/>
              </a:defRPr>
            </a:lvl1pPr>
            <a:lvl2pPr marL="0" indent="-180000" algn="l" defTabSz="457200" rtl="0" eaLnBrk="0" fontAlgn="base" hangingPunct="0">
              <a:lnSpc>
                <a:spcPct val="130000"/>
              </a:lnSpc>
              <a:spcBef>
                <a:spcPts val="0"/>
              </a:spcBef>
              <a:spcAft>
                <a:spcPct val="0"/>
              </a:spcAft>
              <a:buFont typeface="Arial"/>
              <a:buChar char="•"/>
              <a:defRPr sz="1500" kern="1200">
                <a:solidFill>
                  <a:schemeClr val="tx1"/>
                </a:solidFill>
                <a:latin typeface="Whitney Medium"/>
                <a:ea typeface="MS PGothic" panose="020B0600070205080204" pitchFamily="34" charset="-128"/>
                <a:cs typeface="Whitney Medium"/>
              </a:defRPr>
            </a:lvl2pPr>
            <a:lvl3pPr marL="540000" indent="-180000" algn="l" defTabSz="457200" rtl="0" eaLnBrk="0" fontAlgn="base" hangingPunct="0">
              <a:lnSpc>
                <a:spcPct val="130000"/>
              </a:lnSpc>
              <a:spcBef>
                <a:spcPts val="0"/>
              </a:spcBef>
              <a:spcAft>
                <a:spcPct val="0"/>
              </a:spcAft>
              <a:buFont typeface="Arial" panose="020B0604020202020204" pitchFamily="34" charset="0"/>
              <a:buChar char="•"/>
              <a:defRPr sz="1500" b="0" i="0" kern="1200">
                <a:solidFill>
                  <a:schemeClr val="tx1"/>
                </a:solidFill>
                <a:latin typeface="Whitney Book"/>
                <a:ea typeface="MS PGothic" panose="020B0600070205080204" pitchFamily="34" charset="-128"/>
                <a:cs typeface="Whitney Book"/>
              </a:defRPr>
            </a:lvl3pPr>
            <a:lvl4pPr marL="90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Whitney Book"/>
                <a:ea typeface="MS PGothic" panose="020B0600070205080204" pitchFamily="34" charset="-128"/>
                <a:cs typeface="Whitney Book"/>
              </a:defRPr>
            </a:lvl4pPr>
            <a:lvl5pPr marL="126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Whitney Book"/>
                <a:ea typeface="MS PGothic" panose="020B0600070205080204" pitchFamily="34" charset="-128"/>
                <a:cs typeface="Whitney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dirty="0"/>
              <a:t>benign</a:t>
            </a:r>
            <a:r>
              <a:rPr lang="es-CO" dirty="0"/>
              <a:t> </a:t>
            </a:r>
          </a:p>
        </p:txBody>
      </p:sp>
      <p:sp>
        <p:nvSpPr>
          <p:cNvPr id="36" name="Marcador de texto 2"/>
          <p:cNvSpPr txBox="1">
            <a:spLocks/>
          </p:cNvSpPr>
          <p:nvPr/>
        </p:nvSpPr>
        <p:spPr>
          <a:xfrm>
            <a:off x="6101331" y="4086456"/>
            <a:ext cx="1181247" cy="257105"/>
          </a:xfrm>
          <a:prstGeom prst="rect">
            <a:avLst/>
          </a:prstGeom>
        </p:spPr>
        <p:txBody>
          <a:bodyPr vert="horz" lIns="0" tIns="0" rIns="0" bIns="0"/>
          <a:lstStyle>
            <a:lvl1pPr marL="0" indent="0" algn="l" defTabSz="457200" rtl="0" eaLnBrk="0" fontAlgn="base" hangingPunct="0">
              <a:lnSpc>
                <a:spcPct val="130000"/>
              </a:lnSpc>
              <a:spcBef>
                <a:spcPts val="0"/>
              </a:spcBef>
              <a:spcAft>
                <a:spcPct val="0"/>
              </a:spcAft>
              <a:buFontTx/>
              <a:buNone/>
              <a:defRPr sz="1500" kern="1200">
                <a:solidFill>
                  <a:schemeClr val="tx1"/>
                </a:solidFill>
                <a:latin typeface="Whitney Medium"/>
                <a:ea typeface="MS PGothic" panose="020B0600070205080204" pitchFamily="34" charset="-128"/>
                <a:cs typeface="Whitney Medium"/>
              </a:defRPr>
            </a:lvl1pPr>
            <a:lvl2pPr marL="0" indent="-180000" algn="l" defTabSz="457200" rtl="0" eaLnBrk="0" fontAlgn="base" hangingPunct="0">
              <a:lnSpc>
                <a:spcPct val="130000"/>
              </a:lnSpc>
              <a:spcBef>
                <a:spcPts val="0"/>
              </a:spcBef>
              <a:spcAft>
                <a:spcPct val="0"/>
              </a:spcAft>
              <a:buFont typeface="Arial"/>
              <a:buChar char="•"/>
              <a:defRPr sz="1500" kern="1200">
                <a:solidFill>
                  <a:schemeClr val="tx1"/>
                </a:solidFill>
                <a:latin typeface="Whitney Medium"/>
                <a:ea typeface="MS PGothic" panose="020B0600070205080204" pitchFamily="34" charset="-128"/>
                <a:cs typeface="Whitney Medium"/>
              </a:defRPr>
            </a:lvl2pPr>
            <a:lvl3pPr marL="540000" indent="-180000" algn="l" defTabSz="457200" rtl="0" eaLnBrk="0" fontAlgn="base" hangingPunct="0">
              <a:lnSpc>
                <a:spcPct val="130000"/>
              </a:lnSpc>
              <a:spcBef>
                <a:spcPts val="0"/>
              </a:spcBef>
              <a:spcAft>
                <a:spcPct val="0"/>
              </a:spcAft>
              <a:buFont typeface="Arial" panose="020B0604020202020204" pitchFamily="34" charset="0"/>
              <a:buChar char="•"/>
              <a:defRPr sz="1500" b="0" i="0" kern="1200">
                <a:solidFill>
                  <a:schemeClr val="tx1"/>
                </a:solidFill>
                <a:latin typeface="Whitney Book"/>
                <a:ea typeface="MS PGothic" panose="020B0600070205080204" pitchFamily="34" charset="-128"/>
                <a:cs typeface="Whitney Book"/>
              </a:defRPr>
            </a:lvl3pPr>
            <a:lvl4pPr marL="90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Whitney Book"/>
                <a:ea typeface="MS PGothic" panose="020B0600070205080204" pitchFamily="34" charset="-128"/>
                <a:cs typeface="Whitney Book"/>
              </a:defRPr>
            </a:lvl4pPr>
            <a:lvl5pPr marL="126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Whitney Book"/>
                <a:ea typeface="MS PGothic" panose="020B0600070205080204" pitchFamily="34" charset="-128"/>
                <a:cs typeface="Whitney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dirty="0"/>
              <a:t>malign</a:t>
            </a:r>
            <a:r>
              <a:rPr lang="es-CO" dirty="0"/>
              <a:t> </a:t>
            </a:r>
          </a:p>
        </p:txBody>
      </p:sp>
      <p:pic>
        <p:nvPicPr>
          <p:cNvPr id="37" name="Imagen 36"/>
          <p:cNvPicPr>
            <a:picLocks noChangeAspect="1"/>
          </p:cNvPicPr>
          <p:nvPr/>
        </p:nvPicPr>
        <p:blipFill>
          <a:blip r:embed="rId8"/>
          <a:stretch>
            <a:fillRect/>
          </a:stretch>
        </p:blipFill>
        <p:spPr>
          <a:xfrm>
            <a:off x="6261172" y="423224"/>
            <a:ext cx="780286" cy="1179099"/>
          </a:xfrm>
          <a:prstGeom prst="rect">
            <a:avLst/>
          </a:prstGeom>
        </p:spPr>
      </p:pic>
      <p:sp>
        <p:nvSpPr>
          <p:cNvPr id="39" name="Marcador de texto 2"/>
          <p:cNvSpPr txBox="1">
            <a:spLocks/>
          </p:cNvSpPr>
          <p:nvPr/>
        </p:nvSpPr>
        <p:spPr>
          <a:xfrm>
            <a:off x="7068059" y="1046224"/>
            <a:ext cx="1181247" cy="556099"/>
          </a:xfrm>
          <a:prstGeom prst="rect">
            <a:avLst/>
          </a:prstGeom>
        </p:spPr>
        <p:txBody>
          <a:bodyPr vert="horz" lIns="0" tIns="0" rIns="0" bIns="0"/>
          <a:lstStyle>
            <a:lvl1pPr marL="0" indent="0" algn="l" defTabSz="457200" rtl="0" eaLnBrk="0" fontAlgn="base" hangingPunct="0">
              <a:lnSpc>
                <a:spcPct val="130000"/>
              </a:lnSpc>
              <a:spcBef>
                <a:spcPts val="0"/>
              </a:spcBef>
              <a:spcAft>
                <a:spcPct val="0"/>
              </a:spcAft>
              <a:buFontTx/>
              <a:buNone/>
              <a:defRPr sz="1500" kern="1200">
                <a:solidFill>
                  <a:schemeClr val="tx1"/>
                </a:solidFill>
                <a:latin typeface="Whitney Medium"/>
                <a:ea typeface="MS PGothic" panose="020B0600070205080204" pitchFamily="34" charset="-128"/>
                <a:cs typeface="Whitney Medium"/>
              </a:defRPr>
            </a:lvl1pPr>
            <a:lvl2pPr marL="0" indent="-180000" algn="l" defTabSz="457200" rtl="0" eaLnBrk="0" fontAlgn="base" hangingPunct="0">
              <a:lnSpc>
                <a:spcPct val="130000"/>
              </a:lnSpc>
              <a:spcBef>
                <a:spcPts val="0"/>
              </a:spcBef>
              <a:spcAft>
                <a:spcPct val="0"/>
              </a:spcAft>
              <a:buFont typeface="Arial"/>
              <a:buChar char="•"/>
              <a:defRPr sz="1500" kern="1200">
                <a:solidFill>
                  <a:schemeClr val="tx1"/>
                </a:solidFill>
                <a:latin typeface="Whitney Medium"/>
                <a:ea typeface="MS PGothic" panose="020B0600070205080204" pitchFamily="34" charset="-128"/>
                <a:cs typeface="Whitney Medium"/>
              </a:defRPr>
            </a:lvl2pPr>
            <a:lvl3pPr marL="540000" indent="-180000" algn="l" defTabSz="457200" rtl="0" eaLnBrk="0" fontAlgn="base" hangingPunct="0">
              <a:lnSpc>
                <a:spcPct val="130000"/>
              </a:lnSpc>
              <a:spcBef>
                <a:spcPts val="0"/>
              </a:spcBef>
              <a:spcAft>
                <a:spcPct val="0"/>
              </a:spcAft>
              <a:buFont typeface="Arial" panose="020B0604020202020204" pitchFamily="34" charset="0"/>
              <a:buChar char="•"/>
              <a:defRPr sz="1500" b="0" i="0" kern="1200">
                <a:solidFill>
                  <a:schemeClr val="tx1"/>
                </a:solidFill>
                <a:latin typeface="Whitney Book"/>
                <a:ea typeface="MS PGothic" panose="020B0600070205080204" pitchFamily="34" charset="-128"/>
                <a:cs typeface="Whitney Book"/>
              </a:defRPr>
            </a:lvl3pPr>
            <a:lvl4pPr marL="90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Whitney Book"/>
                <a:ea typeface="MS PGothic" panose="020B0600070205080204" pitchFamily="34" charset="-128"/>
                <a:cs typeface="Whitney Book"/>
              </a:defRPr>
            </a:lvl4pPr>
            <a:lvl5pPr marL="126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Whitney Book"/>
                <a:ea typeface="MS PGothic" panose="020B0600070205080204" pitchFamily="34" charset="-128"/>
                <a:cs typeface="Whitney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dirty="0"/>
              <a:t>Third world countries</a:t>
            </a:r>
            <a:r>
              <a:rPr lang="es-CO" dirty="0"/>
              <a:t> </a:t>
            </a:r>
          </a:p>
        </p:txBody>
      </p:sp>
      <p:sp>
        <p:nvSpPr>
          <p:cNvPr id="38" name="Cruz 37"/>
          <p:cNvSpPr/>
          <p:nvPr/>
        </p:nvSpPr>
        <p:spPr>
          <a:xfrm>
            <a:off x="912757" y="2941667"/>
            <a:ext cx="432048" cy="432048"/>
          </a:xfrm>
          <a:prstGeom prst="plus">
            <a:avLst>
              <a:gd name="adj" fmla="val 422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270572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s-CO" dirty="0"/>
              <a:t>1.1 data bases</a:t>
            </a:r>
          </a:p>
        </p:txBody>
      </p:sp>
      <p:sp>
        <p:nvSpPr>
          <p:cNvPr id="5" name="Marcador de texto 2"/>
          <p:cNvSpPr txBox="1">
            <a:spLocks/>
          </p:cNvSpPr>
          <p:nvPr/>
        </p:nvSpPr>
        <p:spPr>
          <a:xfrm>
            <a:off x="642077" y="932325"/>
            <a:ext cx="2113194" cy="257105"/>
          </a:xfrm>
          <a:prstGeom prst="rect">
            <a:avLst/>
          </a:prstGeom>
        </p:spPr>
        <p:txBody>
          <a:bodyPr vert="horz" lIns="0" tIns="0" rIns="0" bIns="0"/>
          <a:lstStyle>
            <a:lvl1pPr marL="0" indent="0" algn="l" defTabSz="457200" rtl="0" eaLnBrk="0" fontAlgn="base" hangingPunct="0">
              <a:lnSpc>
                <a:spcPct val="130000"/>
              </a:lnSpc>
              <a:spcBef>
                <a:spcPts val="0"/>
              </a:spcBef>
              <a:spcAft>
                <a:spcPct val="0"/>
              </a:spcAft>
              <a:buFontTx/>
              <a:buNone/>
              <a:defRPr sz="1500" kern="1200">
                <a:solidFill>
                  <a:schemeClr val="tx1"/>
                </a:solidFill>
                <a:latin typeface="Whitney Medium"/>
                <a:ea typeface="MS PGothic" panose="020B0600070205080204" pitchFamily="34" charset="-128"/>
                <a:cs typeface="Whitney Medium"/>
              </a:defRPr>
            </a:lvl1pPr>
            <a:lvl2pPr marL="0" indent="-180000" algn="l" defTabSz="457200" rtl="0" eaLnBrk="0" fontAlgn="base" hangingPunct="0">
              <a:lnSpc>
                <a:spcPct val="130000"/>
              </a:lnSpc>
              <a:spcBef>
                <a:spcPts val="0"/>
              </a:spcBef>
              <a:spcAft>
                <a:spcPct val="0"/>
              </a:spcAft>
              <a:buFont typeface="Arial"/>
              <a:buChar char="•"/>
              <a:defRPr sz="1500" kern="1200">
                <a:solidFill>
                  <a:schemeClr val="tx1"/>
                </a:solidFill>
                <a:latin typeface="Whitney Medium"/>
                <a:ea typeface="MS PGothic" panose="020B0600070205080204" pitchFamily="34" charset="-128"/>
                <a:cs typeface="Whitney Medium"/>
              </a:defRPr>
            </a:lvl2pPr>
            <a:lvl3pPr marL="540000" indent="-180000" algn="l" defTabSz="457200" rtl="0" eaLnBrk="0" fontAlgn="base" hangingPunct="0">
              <a:lnSpc>
                <a:spcPct val="130000"/>
              </a:lnSpc>
              <a:spcBef>
                <a:spcPts val="0"/>
              </a:spcBef>
              <a:spcAft>
                <a:spcPct val="0"/>
              </a:spcAft>
              <a:buFont typeface="Arial" panose="020B0604020202020204" pitchFamily="34" charset="0"/>
              <a:buChar char="•"/>
              <a:defRPr sz="1500" b="0" i="0" kern="1200">
                <a:solidFill>
                  <a:schemeClr val="tx1"/>
                </a:solidFill>
                <a:latin typeface="Whitney Book"/>
                <a:ea typeface="MS PGothic" panose="020B0600070205080204" pitchFamily="34" charset="-128"/>
                <a:cs typeface="Whitney Book"/>
              </a:defRPr>
            </a:lvl3pPr>
            <a:lvl4pPr marL="90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Whitney Book"/>
                <a:ea typeface="MS PGothic" panose="020B0600070205080204" pitchFamily="34" charset="-128"/>
                <a:cs typeface="Whitney Book"/>
              </a:defRPr>
            </a:lvl4pPr>
            <a:lvl5pPr marL="126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Whitney Book"/>
                <a:ea typeface="MS PGothic" panose="020B0600070205080204" pitchFamily="34" charset="-128"/>
                <a:cs typeface="Whitney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t>http://peipa.essex.ac.uk/info/mias.html</a:t>
            </a:r>
            <a:r>
              <a:rPr lang="es-CO" sz="1000" dirty="0"/>
              <a:t> </a:t>
            </a:r>
          </a:p>
        </p:txBody>
      </p:sp>
      <p:sp>
        <p:nvSpPr>
          <p:cNvPr id="7" name="Rectángulo 6"/>
          <p:cNvSpPr/>
          <p:nvPr/>
        </p:nvSpPr>
        <p:spPr>
          <a:xfrm>
            <a:off x="4156297" y="932325"/>
            <a:ext cx="3557407" cy="246221"/>
          </a:xfrm>
          <a:prstGeom prst="rect">
            <a:avLst/>
          </a:prstGeom>
        </p:spPr>
        <p:txBody>
          <a:bodyPr wrap="square">
            <a:spAutoFit/>
          </a:bodyPr>
          <a:lstStyle/>
          <a:p>
            <a:r>
              <a:rPr lang="es-CO" sz="1000" dirty="0">
                <a:latin typeface="Whitney Bold"/>
              </a:rPr>
              <a:t>http://marathon.csee.usf.edu/Mammography/Database.html</a:t>
            </a:r>
          </a:p>
        </p:txBody>
      </p:sp>
      <p:sp>
        <p:nvSpPr>
          <p:cNvPr id="8" name="Marcador de texto 2"/>
          <p:cNvSpPr txBox="1">
            <a:spLocks/>
          </p:cNvSpPr>
          <p:nvPr/>
        </p:nvSpPr>
        <p:spPr>
          <a:xfrm>
            <a:off x="6948264" y="3296376"/>
            <a:ext cx="1383422" cy="205520"/>
          </a:xfrm>
          <a:prstGeom prst="rect">
            <a:avLst/>
          </a:prstGeom>
        </p:spPr>
        <p:txBody>
          <a:bodyPr vert="horz" lIns="0" tIns="0" rIns="0" bIns="0"/>
          <a:lstStyle>
            <a:lvl1pPr marL="0" indent="0" algn="l" defTabSz="457200" rtl="0" eaLnBrk="0" fontAlgn="base" hangingPunct="0">
              <a:lnSpc>
                <a:spcPct val="130000"/>
              </a:lnSpc>
              <a:spcBef>
                <a:spcPts val="0"/>
              </a:spcBef>
              <a:spcAft>
                <a:spcPct val="0"/>
              </a:spcAft>
              <a:buFontTx/>
              <a:buNone/>
              <a:defRPr sz="1500" kern="1200">
                <a:solidFill>
                  <a:schemeClr val="tx1"/>
                </a:solidFill>
                <a:latin typeface="Whitney Medium"/>
                <a:ea typeface="MS PGothic" panose="020B0600070205080204" pitchFamily="34" charset="-128"/>
                <a:cs typeface="Whitney Medium"/>
              </a:defRPr>
            </a:lvl1pPr>
            <a:lvl2pPr marL="0" indent="-180000" algn="l" defTabSz="457200" rtl="0" eaLnBrk="0" fontAlgn="base" hangingPunct="0">
              <a:lnSpc>
                <a:spcPct val="130000"/>
              </a:lnSpc>
              <a:spcBef>
                <a:spcPts val="0"/>
              </a:spcBef>
              <a:spcAft>
                <a:spcPct val="0"/>
              </a:spcAft>
              <a:buFont typeface="Arial"/>
              <a:buChar char="•"/>
              <a:defRPr sz="1500" kern="1200">
                <a:solidFill>
                  <a:schemeClr val="tx1"/>
                </a:solidFill>
                <a:latin typeface="Whitney Medium"/>
                <a:ea typeface="MS PGothic" panose="020B0600070205080204" pitchFamily="34" charset="-128"/>
                <a:cs typeface="Whitney Medium"/>
              </a:defRPr>
            </a:lvl2pPr>
            <a:lvl3pPr marL="540000" indent="-180000" algn="l" defTabSz="457200" rtl="0" eaLnBrk="0" fontAlgn="base" hangingPunct="0">
              <a:lnSpc>
                <a:spcPct val="130000"/>
              </a:lnSpc>
              <a:spcBef>
                <a:spcPts val="0"/>
              </a:spcBef>
              <a:spcAft>
                <a:spcPct val="0"/>
              </a:spcAft>
              <a:buFont typeface="Arial" panose="020B0604020202020204" pitchFamily="34" charset="0"/>
              <a:buChar char="•"/>
              <a:defRPr sz="1500" b="0" i="0" kern="1200">
                <a:solidFill>
                  <a:schemeClr val="tx1"/>
                </a:solidFill>
                <a:latin typeface="Whitney Book"/>
                <a:ea typeface="MS PGothic" panose="020B0600070205080204" pitchFamily="34" charset="-128"/>
                <a:cs typeface="Whitney Book"/>
              </a:defRPr>
            </a:lvl3pPr>
            <a:lvl4pPr marL="90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Whitney Book"/>
                <a:ea typeface="MS PGothic" panose="020B0600070205080204" pitchFamily="34" charset="-128"/>
                <a:cs typeface="Whitney Book"/>
              </a:defRPr>
            </a:lvl4pPr>
            <a:lvl5pPr marL="126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Whitney Book"/>
                <a:ea typeface="MS PGothic" panose="020B0600070205080204" pitchFamily="34" charset="-128"/>
                <a:cs typeface="Whitney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200" dirty="0"/>
              <a:t>LJPEG 42 microns</a:t>
            </a:r>
            <a:endParaRPr lang="es-CO" sz="1200" dirty="0"/>
          </a:p>
        </p:txBody>
      </p:sp>
      <p:pic>
        <p:nvPicPr>
          <p:cNvPr id="12" name="Imagen 11"/>
          <p:cNvPicPr>
            <a:picLocks noChangeAspect="1"/>
          </p:cNvPicPr>
          <p:nvPr/>
        </p:nvPicPr>
        <p:blipFill>
          <a:blip r:embed="rId2"/>
          <a:stretch>
            <a:fillRect/>
          </a:stretch>
        </p:blipFill>
        <p:spPr>
          <a:xfrm>
            <a:off x="7163005" y="1988505"/>
            <a:ext cx="814949" cy="1336669"/>
          </a:xfrm>
          <a:prstGeom prst="rect">
            <a:avLst/>
          </a:prstGeom>
        </p:spPr>
      </p:pic>
      <p:sp>
        <p:nvSpPr>
          <p:cNvPr id="15" name="Rectángulo 14"/>
          <p:cNvSpPr/>
          <p:nvPr/>
        </p:nvSpPr>
        <p:spPr>
          <a:xfrm>
            <a:off x="827584" y="4488578"/>
            <a:ext cx="3736264" cy="253916"/>
          </a:xfrm>
          <a:prstGeom prst="rect">
            <a:avLst/>
          </a:prstGeom>
        </p:spPr>
        <p:txBody>
          <a:bodyPr wrap="square">
            <a:spAutoFit/>
          </a:bodyPr>
          <a:lstStyle/>
          <a:p>
            <a:r>
              <a:rPr lang="en-CA" sz="1050" dirty="0">
                <a:ea typeface="Calibri" panose="020F0502020204030204" pitchFamily="34" charset="0"/>
              </a:rPr>
              <a:t> From 2500x4000 to</a:t>
            </a:r>
            <a:r>
              <a:rPr lang="es-CO" sz="1050" dirty="0"/>
              <a:t> </a:t>
            </a:r>
            <a:r>
              <a:rPr lang="en-CA" sz="1050" dirty="0">
                <a:ea typeface="Calibri" panose="020F0502020204030204" pitchFamily="34" charset="0"/>
              </a:rPr>
              <a:t>1024x1024 pixels</a:t>
            </a:r>
            <a:endParaRPr lang="es-CO" sz="1050" dirty="0"/>
          </a:p>
        </p:txBody>
      </p:sp>
      <p:graphicFrame>
        <p:nvGraphicFramePr>
          <p:cNvPr id="16" name="Diagrama 15"/>
          <p:cNvGraphicFramePr/>
          <p:nvPr>
            <p:extLst>
              <p:ext uri="{D42A27DB-BD31-4B8C-83A1-F6EECF244321}">
                <p14:modId xmlns:p14="http://schemas.microsoft.com/office/powerpoint/2010/main" val="535502612"/>
              </p:ext>
            </p:extLst>
          </p:nvPr>
        </p:nvGraphicFramePr>
        <p:xfrm>
          <a:off x="350671" y="1132626"/>
          <a:ext cx="7403410" cy="348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359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s-CO" dirty="0"/>
              <a:t>1.1data bases</a:t>
            </a:r>
          </a:p>
        </p:txBody>
      </p:sp>
      <p:graphicFrame>
        <p:nvGraphicFramePr>
          <p:cNvPr id="8" name="Diagrama 7"/>
          <p:cNvGraphicFramePr/>
          <p:nvPr>
            <p:extLst>
              <p:ext uri="{D42A27DB-BD31-4B8C-83A1-F6EECF244321}">
                <p14:modId xmlns:p14="http://schemas.microsoft.com/office/powerpoint/2010/main" val="1033035169"/>
              </p:ext>
            </p:extLst>
          </p:nvPr>
        </p:nvGraphicFramePr>
        <p:xfrm>
          <a:off x="5643" y="915566"/>
          <a:ext cx="784887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3232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s-CO" dirty="0"/>
              <a:t>1.2. </a:t>
            </a:r>
            <a:r>
              <a:rPr lang="en-CA" dirty="0"/>
              <a:t>BI- RADS Breast Imaging Reporting and Data System</a:t>
            </a:r>
            <a:endParaRPr lang="es-CO" dirty="0"/>
          </a:p>
          <a:p>
            <a:endParaRPr lang="es-CO" dirty="0"/>
          </a:p>
        </p:txBody>
      </p:sp>
      <p:graphicFrame>
        <p:nvGraphicFramePr>
          <p:cNvPr id="4" name="Diagrama 3"/>
          <p:cNvGraphicFramePr/>
          <p:nvPr>
            <p:extLst>
              <p:ext uri="{D42A27DB-BD31-4B8C-83A1-F6EECF244321}">
                <p14:modId xmlns:p14="http://schemas.microsoft.com/office/powerpoint/2010/main" val="272544462"/>
              </p:ext>
            </p:extLst>
          </p:nvPr>
        </p:nvGraphicFramePr>
        <p:xfrm>
          <a:off x="0" y="1101527"/>
          <a:ext cx="5724128" cy="3836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ángulo 4"/>
          <p:cNvSpPr/>
          <p:nvPr/>
        </p:nvSpPr>
        <p:spPr>
          <a:xfrm>
            <a:off x="1428328" y="3651870"/>
            <a:ext cx="4295800" cy="10801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CA" dirty="0"/>
              <a:t>Standardization and reliability</a:t>
            </a:r>
          </a:p>
        </p:txBody>
      </p:sp>
      <p:pic>
        <p:nvPicPr>
          <p:cNvPr id="8" name="Imagen 7"/>
          <p:cNvPicPr>
            <a:picLocks noChangeAspect="1"/>
          </p:cNvPicPr>
          <p:nvPr/>
        </p:nvPicPr>
        <p:blipFill>
          <a:blip r:embed="rId7"/>
          <a:stretch>
            <a:fillRect/>
          </a:stretch>
        </p:blipFill>
        <p:spPr>
          <a:xfrm>
            <a:off x="6181001" y="1488378"/>
            <a:ext cx="1399688" cy="647167"/>
          </a:xfrm>
          <a:prstGeom prst="rect">
            <a:avLst/>
          </a:prstGeom>
        </p:spPr>
      </p:pic>
      <p:pic>
        <p:nvPicPr>
          <p:cNvPr id="10" name="Picture 6"/>
          <p:cNvPicPr/>
          <p:nvPr/>
        </p:nvPicPr>
        <p:blipFill>
          <a:blip r:embed="rId8">
            <a:extLst>
              <a:ext uri="{28A0092B-C50C-407E-A947-70E740481C1C}">
                <a14:useLocalDpi xmlns:a14="http://schemas.microsoft.com/office/drawing/2010/main" val="0"/>
              </a:ext>
            </a:extLst>
          </a:blip>
          <a:srcRect/>
          <a:stretch>
            <a:fillRect/>
          </a:stretch>
        </p:blipFill>
        <p:spPr bwMode="auto">
          <a:xfrm>
            <a:off x="6201898" y="2297744"/>
            <a:ext cx="1400375" cy="643181"/>
          </a:xfrm>
          <a:prstGeom prst="rect">
            <a:avLst/>
          </a:prstGeom>
          <a:noFill/>
          <a:ln>
            <a:noFill/>
          </a:ln>
        </p:spPr>
      </p:pic>
      <p:pic>
        <p:nvPicPr>
          <p:cNvPr id="11" name="Imagen 10"/>
          <p:cNvPicPr>
            <a:picLocks noChangeAspect="1"/>
          </p:cNvPicPr>
          <p:nvPr/>
        </p:nvPicPr>
        <p:blipFill>
          <a:blip r:embed="rId9"/>
          <a:stretch>
            <a:fillRect/>
          </a:stretch>
        </p:blipFill>
        <p:spPr>
          <a:xfrm>
            <a:off x="6590117" y="3005025"/>
            <a:ext cx="623247" cy="595115"/>
          </a:xfrm>
          <a:prstGeom prst="rect">
            <a:avLst/>
          </a:prstGeom>
        </p:spPr>
      </p:pic>
      <p:pic>
        <p:nvPicPr>
          <p:cNvPr id="12" name="Imagen 11"/>
          <p:cNvPicPr>
            <a:picLocks noChangeAspect="1"/>
          </p:cNvPicPr>
          <p:nvPr/>
        </p:nvPicPr>
        <p:blipFill>
          <a:blip r:embed="rId10"/>
          <a:stretch>
            <a:fillRect/>
          </a:stretch>
        </p:blipFill>
        <p:spPr>
          <a:xfrm>
            <a:off x="6251837" y="3721037"/>
            <a:ext cx="1258015" cy="1202449"/>
          </a:xfrm>
          <a:prstGeom prst="rect">
            <a:avLst/>
          </a:prstGeom>
        </p:spPr>
      </p:pic>
      <p:sp>
        <p:nvSpPr>
          <p:cNvPr id="14" name="Cinta hacia arriba 13"/>
          <p:cNvSpPr/>
          <p:nvPr/>
        </p:nvSpPr>
        <p:spPr>
          <a:xfrm>
            <a:off x="5905850" y="906747"/>
            <a:ext cx="3240360" cy="432048"/>
          </a:xfrm>
          <a:prstGeom prst="ribbon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examples</a:t>
            </a:r>
          </a:p>
        </p:txBody>
      </p:sp>
      <p:sp>
        <p:nvSpPr>
          <p:cNvPr id="15" name="Rectángulo 14"/>
          <p:cNvSpPr/>
          <p:nvPr/>
        </p:nvSpPr>
        <p:spPr>
          <a:xfrm>
            <a:off x="5546718" y="1560618"/>
            <a:ext cx="818515" cy="584775"/>
          </a:xfrm>
          <a:prstGeom prst="rect">
            <a:avLst/>
          </a:prstGeom>
          <a:noFill/>
        </p:spPr>
        <p:txBody>
          <a:bodyPr wrap="square" lIns="91440" tIns="45720" rIns="91440" bIns="45720">
            <a:spAutoFit/>
          </a:bodyPr>
          <a:lstStyle/>
          <a:p>
            <a:pPr algn="ctr"/>
            <a:r>
              <a:rPr lang="es-ES"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Whitney Bold"/>
              </a:rPr>
              <a:t>3.</a:t>
            </a:r>
          </a:p>
        </p:txBody>
      </p:sp>
      <p:sp>
        <p:nvSpPr>
          <p:cNvPr id="16" name="Rectángulo 15"/>
          <p:cNvSpPr/>
          <p:nvPr/>
        </p:nvSpPr>
        <p:spPr>
          <a:xfrm>
            <a:off x="5660977" y="2245181"/>
            <a:ext cx="589995" cy="646331"/>
          </a:xfrm>
          <a:prstGeom prst="rect">
            <a:avLst/>
          </a:prstGeom>
        </p:spPr>
        <p:txBody>
          <a:bodyPr wrap="square">
            <a:spAutoFit/>
          </a:bodyPr>
          <a:lstStyle/>
          <a:p>
            <a:pPr algn="ctr"/>
            <a:r>
              <a:rPr lang="es-E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Whitney Bold"/>
              </a:rPr>
              <a:t>4.</a:t>
            </a:r>
          </a:p>
        </p:txBody>
      </p:sp>
      <p:sp>
        <p:nvSpPr>
          <p:cNvPr id="17" name="Rectángulo 16"/>
          <p:cNvSpPr/>
          <p:nvPr/>
        </p:nvSpPr>
        <p:spPr>
          <a:xfrm>
            <a:off x="5681584" y="2986071"/>
            <a:ext cx="569388" cy="646331"/>
          </a:xfrm>
          <a:prstGeom prst="rect">
            <a:avLst/>
          </a:prstGeom>
        </p:spPr>
        <p:txBody>
          <a:bodyPr wrap="none">
            <a:spAutoFit/>
          </a:bodyPr>
          <a:lstStyle/>
          <a:p>
            <a:pPr algn="ctr"/>
            <a:r>
              <a:rPr lang="es-E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Whitney Bold"/>
              </a:rPr>
              <a:t>5.</a:t>
            </a:r>
          </a:p>
        </p:txBody>
      </p:sp>
      <p:sp>
        <p:nvSpPr>
          <p:cNvPr id="18" name="Rectángulo 17"/>
          <p:cNvSpPr/>
          <p:nvPr/>
        </p:nvSpPr>
        <p:spPr>
          <a:xfrm>
            <a:off x="5689229" y="3750918"/>
            <a:ext cx="569388" cy="646331"/>
          </a:xfrm>
          <a:prstGeom prst="rect">
            <a:avLst/>
          </a:prstGeom>
        </p:spPr>
        <p:txBody>
          <a:bodyPr wrap="none">
            <a:spAutoFit/>
          </a:bodyPr>
          <a:lstStyle/>
          <a:p>
            <a:pPr algn="ctr"/>
            <a:r>
              <a:rPr lang="es-E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Whitney Bold"/>
              </a:rPr>
              <a:t>6.</a:t>
            </a:r>
          </a:p>
        </p:txBody>
      </p:sp>
      <p:sp>
        <p:nvSpPr>
          <p:cNvPr id="19" name="Marcador de texto 2"/>
          <p:cNvSpPr txBox="1">
            <a:spLocks/>
          </p:cNvSpPr>
          <p:nvPr/>
        </p:nvSpPr>
        <p:spPr>
          <a:xfrm>
            <a:off x="7677091" y="2211745"/>
            <a:ext cx="1469119" cy="774326"/>
          </a:xfrm>
          <a:prstGeom prst="rect">
            <a:avLst/>
          </a:prstGeom>
        </p:spPr>
        <p:txBody>
          <a:bodyPr vert="horz" lIns="0" tIns="0" rIns="0" bIns="0"/>
          <a:lstStyle>
            <a:lvl1pPr marL="0" indent="0" algn="l" defTabSz="457200" rtl="0" eaLnBrk="0" fontAlgn="base" hangingPunct="0">
              <a:lnSpc>
                <a:spcPct val="130000"/>
              </a:lnSpc>
              <a:spcBef>
                <a:spcPts val="0"/>
              </a:spcBef>
              <a:spcAft>
                <a:spcPct val="0"/>
              </a:spcAft>
              <a:buFontTx/>
              <a:buNone/>
              <a:defRPr sz="1500" kern="1200">
                <a:solidFill>
                  <a:schemeClr val="tx1"/>
                </a:solidFill>
                <a:latin typeface="Whitney Medium"/>
                <a:ea typeface="MS PGothic" panose="020B0600070205080204" pitchFamily="34" charset="-128"/>
                <a:cs typeface="Whitney Medium"/>
              </a:defRPr>
            </a:lvl1pPr>
            <a:lvl2pPr marL="0" indent="-180000" algn="l" defTabSz="457200" rtl="0" eaLnBrk="0" fontAlgn="base" hangingPunct="0">
              <a:lnSpc>
                <a:spcPct val="130000"/>
              </a:lnSpc>
              <a:spcBef>
                <a:spcPts val="0"/>
              </a:spcBef>
              <a:spcAft>
                <a:spcPct val="0"/>
              </a:spcAft>
              <a:buFont typeface="Arial"/>
              <a:buChar char="•"/>
              <a:defRPr sz="1500" kern="1200">
                <a:solidFill>
                  <a:schemeClr val="tx1"/>
                </a:solidFill>
                <a:latin typeface="Whitney Medium"/>
                <a:ea typeface="MS PGothic" panose="020B0600070205080204" pitchFamily="34" charset="-128"/>
                <a:cs typeface="Whitney Medium"/>
              </a:defRPr>
            </a:lvl2pPr>
            <a:lvl3pPr marL="540000" indent="-180000" algn="l" defTabSz="457200" rtl="0" eaLnBrk="0" fontAlgn="base" hangingPunct="0">
              <a:lnSpc>
                <a:spcPct val="130000"/>
              </a:lnSpc>
              <a:spcBef>
                <a:spcPts val="0"/>
              </a:spcBef>
              <a:spcAft>
                <a:spcPct val="0"/>
              </a:spcAft>
              <a:buFont typeface="Arial" panose="020B0604020202020204" pitchFamily="34" charset="0"/>
              <a:buChar char="•"/>
              <a:defRPr sz="1500" b="0" i="0" kern="1200">
                <a:solidFill>
                  <a:schemeClr val="tx1"/>
                </a:solidFill>
                <a:latin typeface="Whitney Book"/>
                <a:ea typeface="MS PGothic" panose="020B0600070205080204" pitchFamily="34" charset="-128"/>
                <a:cs typeface="Whitney Book"/>
              </a:defRPr>
            </a:lvl3pPr>
            <a:lvl4pPr marL="90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Whitney Book"/>
                <a:ea typeface="MS PGothic" panose="020B0600070205080204" pitchFamily="34" charset="-128"/>
                <a:cs typeface="Whitney Book"/>
              </a:defRPr>
            </a:lvl4pPr>
            <a:lvl5pPr marL="126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Whitney Book"/>
                <a:ea typeface="MS PGothic" panose="020B0600070205080204" pitchFamily="34" charset="-128"/>
                <a:cs typeface="Whitney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200" dirty="0"/>
              <a:t>Asymmetric</a:t>
            </a:r>
            <a:r>
              <a:rPr lang="es-CO" sz="1200" dirty="0"/>
              <a:t>, </a:t>
            </a:r>
            <a:r>
              <a:rPr lang="en-CA" sz="1200" dirty="0"/>
              <a:t>convex, pleomorphic, radio-opaque</a:t>
            </a:r>
          </a:p>
        </p:txBody>
      </p:sp>
      <p:sp>
        <p:nvSpPr>
          <p:cNvPr id="20" name="Marcador de texto 2"/>
          <p:cNvSpPr txBox="1">
            <a:spLocks/>
          </p:cNvSpPr>
          <p:nvPr/>
        </p:nvSpPr>
        <p:spPr>
          <a:xfrm>
            <a:off x="7677090" y="1398267"/>
            <a:ext cx="1469119" cy="731540"/>
          </a:xfrm>
          <a:prstGeom prst="rect">
            <a:avLst/>
          </a:prstGeom>
        </p:spPr>
        <p:txBody>
          <a:bodyPr vert="horz" lIns="0" tIns="0" rIns="0" bIns="0"/>
          <a:lstStyle>
            <a:lvl1pPr marL="0" indent="0" algn="l" defTabSz="457200" rtl="0" eaLnBrk="0" fontAlgn="base" hangingPunct="0">
              <a:lnSpc>
                <a:spcPct val="130000"/>
              </a:lnSpc>
              <a:spcBef>
                <a:spcPts val="0"/>
              </a:spcBef>
              <a:spcAft>
                <a:spcPct val="0"/>
              </a:spcAft>
              <a:buFontTx/>
              <a:buNone/>
              <a:defRPr sz="1500" kern="1200">
                <a:solidFill>
                  <a:schemeClr val="tx1"/>
                </a:solidFill>
                <a:latin typeface="Whitney Medium"/>
                <a:ea typeface="MS PGothic" panose="020B0600070205080204" pitchFamily="34" charset="-128"/>
                <a:cs typeface="Whitney Medium"/>
              </a:defRPr>
            </a:lvl1pPr>
            <a:lvl2pPr marL="0" indent="-180000" algn="l" defTabSz="457200" rtl="0" eaLnBrk="0" fontAlgn="base" hangingPunct="0">
              <a:lnSpc>
                <a:spcPct val="130000"/>
              </a:lnSpc>
              <a:spcBef>
                <a:spcPts val="0"/>
              </a:spcBef>
              <a:spcAft>
                <a:spcPct val="0"/>
              </a:spcAft>
              <a:buFont typeface="Arial"/>
              <a:buChar char="•"/>
              <a:defRPr sz="1500" kern="1200">
                <a:solidFill>
                  <a:schemeClr val="tx1"/>
                </a:solidFill>
                <a:latin typeface="Whitney Medium"/>
                <a:ea typeface="MS PGothic" panose="020B0600070205080204" pitchFamily="34" charset="-128"/>
                <a:cs typeface="Whitney Medium"/>
              </a:defRPr>
            </a:lvl2pPr>
            <a:lvl3pPr marL="540000" indent="-180000" algn="l" defTabSz="457200" rtl="0" eaLnBrk="0" fontAlgn="base" hangingPunct="0">
              <a:lnSpc>
                <a:spcPct val="130000"/>
              </a:lnSpc>
              <a:spcBef>
                <a:spcPts val="0"/>
              </a:spcBef>
              <a:spcAft>
                <a:spcPct val="0"/>
              </a:spcAft>
              <a:buFont typeface="Arial" panose="020B0604020202020204" pitchFamily="34" charset="0"/>
              <a:buChar char="•"/>
              <a:defRPr sz="1500" b="0" i="0" kern="1200">
                <a:solidFill>
                  <a:schemeClr val="tx1"/>
                </a:solidFill>
                <a:latin typeface="Whitney Book"/>
                <a:ea typeface="MS PGothic" panose="020B0600070205080204" pitchFamily="34" charset="-128"/>
                <a:cs typeface="Whitney Book"/>
              </a:defRPr>
            </a:lvl3pPr>
            <a:lvl4pPr marL="90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Whitney Book"/>
                <a:ea typeface="MS PGothic" panose="020B0600070205080204" pitchFamily="34" charset="-128"/>
                <a:cs typeface="Whitney Book"/>
              </a:defRPr>
            </a:lvl4pPr>
            <a:lvl5pPr marL="126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Whitney Book"/>
                <a:ea typeface="MS PGothic" panose="020B0600070205080204" pitchFamily="34" charset="-128"/>
                <a:cs typeface="Whitney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200" dirty="0"/>
              <a:t>Circumscribed, low density core, architectural changes</a:t>
            </a:r>
            <a:endParaRPr lang="es-CO" sz="1200" dirty="0"/>
          </a:p>
        </p:txBody>
      </p:sp>
      <p:sp>
        <p:nvSpPr>
          <p:cNvPr id="22" name="Marcador de texto 2"/>
          <p:cNvSpPr txBox="1">
            <a:spLocks/>
          </p:cNvSpPr>
          <p:nvPr/>
        </p:nvSpPr>
        <p:spPr>
          <a:xfrm>
            <a:off x="7677090" y="3005026"/>
            <a:ext cx="1359406" cy="1392224"/>
          </a:xfrm>
          <a:prstGeom prst="rect">
            <a:avLst/>
          </a:prstGeom>
        </p:spPr>
        <p:txBody>
          <a:bodyPr vert="horz" lIns="0" tIns="0" rIns="0" bIns="0"/>
          <a:lstStyle>
            <a:lvl1pPr marL="0" indent="0" algn="l" defTabSz="457200" rtl="0" eaLnBrk="0" fontAlgn="base" hangingPunct="0">
              <a:lnSpc>
                <a:spcPct val="130000"/>
              </a:lnSpc>
              <a:spcBef>
                <a:spcPts val="0"/>
              </a:spcBef>
              <a:spcAft>
                <a:spcPct val="0"/>
              </a:spcAft>
              <a:buFontTx/>
              <a:buNone/>
              <a:defRPr sz="1500" kern="1200">
                <a:solidFill>
                  <a:schemeClr val="tx1"/>
                </a:solidFill>
                <a:latin typeface="Whitney Medium"/>
                <a:ea typeface="MS PGothic" panose="020B0600070205080204" pitchFamily="34" charset="-128"/>
                <a:cs typeface="Whitney Medium"/>
              </a:defRPr>
            </a:lvl1pPr>
            <a:lvl2pPr marL="0" indent="-180000" algn="l" defTabSz="457200" rtl="0" eaLnBrk="0" fontAlgn="base" hangingPunct="0">
              <a:lnSpc>
                <a:spcPct val="130000"/>
              </a:lnSpc>
              <a:spcBef>
                <a:spcPts val="0"/>
              </a:spcBef>
              <a:spcAft>
                <a:spcPct val="0"/>
              </a:spcAft>
              <a:buFont typeface="Arial"/>
              <a:buChar char="•"/>
              <a:defRPr sz="1500" kern="1200">
                <a:solidFill>
                  <a:schemeClr val="tx1"/>
                </a:solidFill>
                <a:latin typeface="Whitney Medium"/>
                <a:ea typeface="MS PGothic" panose="020B0600070205080204" pitchFamily="34" charset="-128"/>
                <a:cs typeface="Whitney Medium"/>
              </a:defRPr>
            </a:lvl2pPr>
            <a:lvl3pPr marL="540000" indent="-180000" algn="l" defTabSz="457200" rtl="0" eaLnBrk="0" fontAlgn="base" hangingPunct="0">
              <a:lnSpc>
                <a:spcPct val="130000"/>
              </a:lnSpc>
              <a:spcBef>
                <a:spcPts val="0"/>
              </a:spcBef>
              <a:spcAft>
                <a:spcPct val="0"/>
              </a:spcAft>
              <a:buFont typeface="Arial" panose="020B0604020202020204" pitchFamily="34" charset="0"/>
              <a:buChar char="•"/>
              <a:defRPr sz="1500" b="0" i="0" kern="1200">
                <a:solidFill>
                  <a:schemeClr val="tx1"/>
                </a:solidFill>
                <a:latin typeface="Whitney Book"/>
                <a:ea typeface="MS PGothic" panose="020B0600070205080204" pitchFamily="34" charset="-128"/>
                <a:cs typeface="Whitney Book"/>
              </a:defRPr>
            </a:lvl3pPr>
            <a:lvl4pPr marL="90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Whitney Book"/>
                <a:ea typeface="MS PGothic" panose="020B0600070205080204" pitchFamily="34" charset="-128"/>
                <a:cs typeface="Whitney Book"/>
              </a:defRPr>
            </a:lvl4pPr>
            <a:lvl5pPr marL="126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Whitney Book"/>
                <a:ea typeface="MS PGothic" panose="020B0600070205080204" pitchFamily="34" charset="-128"/>
                <a:cs typeface="Whitney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200" dirty="0"/>
              <a:t>Several pleomorphic micro-calcifications,  </a:t>
            </a:r>
            <a:r>
              <a:rPr lang="en-CA" sz="1200" dirty="0" err="1"/>
              <a:t>spiculated</a:t>
            </a:r>
            <a:r>
              <a:rPr lang="en-CA" sz="1200" dirty="0"/>
              <a:t> and non-circumscribed masses</a:t>
            </a:r>
            <a:endParaRPr lang="es-CO" sz="1200" dirty="0"/>
          </a:p>
        </p:txBody>
      </p:sp>
    </p:spTree>
    <p:extLst>
      <p:ext uri="{BB962C8B-B14F-4D97-AF65-F5344CB8AC3E}">
        <p14:creationId xmlns:p14="http://schemas.microsoft.com/office/powerpoint/2010/main" val="2498596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CA" dirty="0"/>
              <a:t>1.3 Software structure</a:t>
            </a:r>
          </a:p>
        </p:txBody>
      </p:sp>
      <p:pic>
        <p:nvPicPr>
          <p:cNvPr id="4" name="Imagen 3"/>
          <p:cNvPicPr>
            <a:picLocks noChangeAspect="1"/>
          </p:cNvPicPr>
          <p:nvPr/>
        </p:nvPicPr>
        <p:blipFill>
          <a:blip r:embed="rId2"/>
          <a:stretch>
            <a:fillRect/>
          </a:stretch>
        </p:blipFill>
        <p:spPr>
          <a:xfrm>
            <a:off x="899592" y="1563638"/>
            <a:ext cx="6552728" cy="3192355"/>
          </a:xfrm>
          <a:prstGeom prst="rect">
            <a:avLst/>
          </a:prstGeom>
        </p:spPr>
      </p:pic>
      <p:sp>
        <p:nvSpPr>
          <p:cNvPr id="5" name="Cinta hacia abajo 4"/>
          <p:cNvSpPr/>
          <p:nvPr/>
        </p:nvSpPr>
        <p:spPr>
          <a:xfrm>
            <a:off x="1115616" y="1067472"/>
            <a:ext cx="6142389" cy="432048"/>
          </a:xfrm>
          <a:prstGeom prst="ribb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Structure</a:t>
            </a:r>
          </a:p>
        </p:txBody>
      </p:sp>
      <p:sp>
        <p:nvSpPr>
          <p:cNvPr id="6" name="Rectángulo 5"/>
          <p:cNvSpPr/>
          <p:nvPr/>
        </p:nvSpPr>
        <p:spPr>
          <a:xfrm>
            <a:off x="1101734" y="4589278"/>
            <a:ext cx="6606480" cy="461665"/>
          </a:xfrm>
          <a:prstGeom prst="rect">
            <a:avLst/>
          </a:prstGeom>
        </p:spPr>
        <p:txBody>
          <a:bodyPr wrap="square">
            <a:spAutoFit/>
          </a:bodyPr>
          <a:lstStyle/>
          <a:p>
            <a:r>
              <a:rPr lang="en-CA" u="sng" dirty="0">
                <a:solidFill>
                  <a:srgbClr val="0563C1"/>
                </a:solidFill>
                <a:ea typeface="Calibri" panose="020F0502020204030204" pitchFamily="34" charset="0"/>
                <a:cs typeface="Times New Roman" panose="02020603050405020304" pitchFamily="18" charset="0"/>
                <a:hlinkClick r:id="rId3"/>
              </a:rPr>
              <a:t>https://github.com/Adrizcorp/K-MAMM-CAD</a:t>
            </a:r>
            <a:endParaRPr lang="es-CO" dirty="0"/>
          </a:p>
        </p:txBody>
      </p:sp>
    </p:spTree>
    <p:extLst>
      <p:ext uri="{BB962C8B-B14F-4D97-AF65-F5344CB8AC3E}">
        <p14:creationId xmlns:p14="http://schemas.microsoft.com/office/powerpoint/2010/main" val="1574188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txBox="1">
            <a:spLocks/>
          </p:cNvSpPr>
          <p:nvPr/>
        </p:nvSpPr>
        <p:spPr>
          <a:xfrm>
            <a:off x="438954" y="252244"/>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900" b="0" i="0" u="none" strike="noStrike" kern="1200" cap="all" spc="150" normalizeH="0" baseline="0" noProof="0">
                <a:ln>
                  <a:noFill/>
                </a:ln>
                <a:solidFill>
                  <a:srgbClr val="0C2344"/>
                </a:solidFill>
                <a:effectLst/>
                <a:uLnTx/>
                <a:uFillTx/>
                <a:latin typeface="Whitney Bold"/>
                <a:ea typeface="MS PGothic" panose="020B0600070205080204" pitchFamily="34" charset="-128"/>
                <a:cs typeface="Whitney Bold"/>
              </a:defRPr>
            </a:lvl1pPr>
            <a:lvl2pPr marL="742950" indent="-285750" algn="l" defTabSz="457200" rtl="0" eaLnBrk="0" fontAlgn="base" hangingPunct="0">
              <a:spcBef>
                <a:spcPct val="20000"/>
              </a:spcBef>
              <a:spcAft>
                <a:spcPct val="0"/>
              </a:spcAft>
              <a:buFont typeface="Arial" panose="020B0604020202020204" pitchFamily="34" charset="0"/>
              <a:buNone/>
              <a:defRPr sz="2800" b="0" i="0" kern="1200">
                <a:solidFill>
                  <a:schemeClr val="tx1"/>
                </a:solidFill>
                <a:latin typeface="WhitneyHTF-Bold"/>
                <a:ea typeface="MS PGothic" panose="020B0600070205080204" pitchFamily="34" charset="-128"/>
                <a:cs typeface="WhitneyHTF-Bold"/>
              </a:defRPr>
            </a:lvl2pPr>
            <a:lvl3pPr marL="1143000" indent="-228600" algn="l" defTabSz="457200" rtl="0" eaLnBrk="0" fontAlgn="base" hangingPunct="0">
              <a:spcBef>
                <a:spcPct val="20000"/>
              </a:spcBef>
              <a:spcAft>
                <a:spcPct val="0"/>
              </a:spcAft>
              <a:buFont typeface="Arial" panose="020B0604020202020204" pitchFamily="34" charset="0"/>
              <a:buNone/>
              <a:defRPr sz="2400" b="0" i="0" kern="1200">
                <a:solidFill>
                  <a:schemeClr val="tx1"/>
                </a:solidFill>
                <a:latin typeface="WhitneyHTF-Bold"/>
                <a:ea typeface="MS PGothic" panose="020B0600070205080204" pitchFamily="34" charset="-128"/>
                <a:cs typeface="WhitneyHTF-Bold"/>
              </a:defRPr>
            </a:lvl3pPr>
            <a:lvl4pPr marL="16002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4pPr>
            <a:lvl5pPr marL="20574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dirty="0"/>
              <a:t>1.3 Software structure</a:t>
            </a:r>
          </a:p>
        </p:txBody>
      </p:sp>
      <p:sp>
        <p:nvSpPr>
          <p:cNvPr id="6" name="Cinta hacia abajo 5"/>
          <p:cNvSpPr/>
          <p:nvPr/>
        </p:nvSpPr>
        <p:spPr>
          <a:xfrm>
            <a:off x="1186566" y="875575"/>
            <a:ext cx="6142389" cy="432048"/>
          </a:xfrm>
          <a:prstGeom prst="ribb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interface</a:t>
            </a:r>
          </a:p>
        </p:txBody>
      </p:sp>
      <p:pic>
        <p:nvPicPr>
          <p:cNvPr id="2" name="Picture 1"/>
          <p:cNvPicPr>
            <a:picLocks noChangeAspect="1"/>
          </p:cNvPicPr>
          <p:nvPr/>
        </p:nvPicPr>
        <p:blipFill>
          <a:blip r:embed="rId2"/>
          <a:stretch>
            <a:fillRect/>
          </a:stretch>
        </p:blipFill>
        <p:spPr>
          <a:xfrm>
            <a:off x="1331640" y="1396119"/>
            <a:ext cx="5852661" cy="3407879"/>
          </a:xfrm>
          <a:prstGeom prst="rect">
            <a:avLst/>
          </a:prstGeom>
        </p:spPr>
      </p:pic>
    </p:spTree>
    <p:extLst>
      <p:ext uri="{BB962C8B-B14F-4D97-AF65-F5344CB8AC3E}">
        <p14:creationId xmlns:p14="http://schemas.microsoft.com/office/powerpoint/2010/main" val="3142454497"/>
      </p:ext>
    </p:extLst>
  </p:cSld>
  <p:clrMapOvr>
    <a:masterClrMapping/>
  </p:clrMapOvr>
</p:sld>
</file>

<file path=ppt/theme/theme1.xml><?xml version="1.0" encoding="utf-8"?>
<a:theme xmlns:a="http://schemas.openxmlformats.org/drawingml/2006/main" name="Office Theme">
  <a:themeElements>
    <a:clrScheme name="UBC Brand 1">
      <a:dk1>
        <a:srgbClr val="002040"/>
      </a:dk1>
      <a:lt1>
        <a:sysClr val="window" lastClr="FFFFFF"/>
      </a:lt1>
      <a:dk2>
        <a:srgbClr val="486B7F"/>
      </a:dk2>
      <a:lt2>
        <a:srgbClr val="EEECE1"/>
      </a:lt2>
      <a:accent1>
        <a:srgbClr val="002040"/>
      </a:accent1>
      <a:accent2>
        <a:srgbClr val="2E526B"/>
      </a:accent2>
      <a:accent3>
        <a:srgbClr val="6A8999"/>
      </a:accent3>
      <a:accent4>
        <a:srgbClr val="A7B9C1"/>
      </a:accent4>
      <a:accent5>
        <a:srgbClr val="BECBD0"/>
      </a:accent5>
      <a:accent6>
        <a:srgbClr val="D0DCD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5045</TotalTime>
  <Words>1033</Words>
  <Application>Microsoft Office PowerPoint</Application>
  <PresentationFormat>On-screen Show (16:9)</PresentationFormat>
  <Paragraphs>139</Paragraphs>
  <Slides>37</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MS PGothic</vt:lpstr>
      <vt:lpstr>MS PGothic</vt:lpstr>
      <vt:lpstr>Arial</vt:lpstr>
      <vt:lpstr>Calibri</vt:lpstr>
      <vt:lpstr>Cambria Math</vt:lpstr>
      <vt:lpstr>Times New Roman</vt:lpstr>
      <vt:lpstr>Whitney Bold</vt:lpstr>
      <vt:lpstr>Whitney Book</vt:lpstr>
      <vt:lpstr>Whitney Medium</vt:lpstr>
      <vt:lpstr>WhitneyHTF-Bold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Ann Goncalves</dc:creator>
  <cp:lastModifiedBy>Holguer Andres Becerra Daza</cp:lastModifiedBy>
  <cp:revision>300</cp:revision>
  <cp:lastPrinted>2015-09-29T17:52:21Z</cp:lastPrinted>
  <dcterms:created xsi:type="dcterms:W3CDTF">2010-06-15T20:07:28Z</dcterms:created>
  <dcterms:modified xsi:type="dcterms:W3CDTF">2016-12-08T20:16:59Z</dcterms:modified>
</cp:coreProperties>
</file>